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f85ea0b00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1a62fcdaa496e"/>
  </p:sldMasterIdLst>
  <p:sldIdLst>
    <p:sldId xmlns:r="http://schemas.openxmlformats.org/officeDocument/2006/relationships" id="256" r:id="R255ac40aee4e4d48"/>
    <p:sldId xmlns:r="http://schemas.openxmlformats.org/officeDocument/2006/relationships" id="257" r:id="R8ff5c99e8a8d47c6"/>
    <p:sldId xmlns:r="http://schemas.openxmlformats.org/officeDocument/2006/relationships" id="258" r:id="R6189b437e4c74cdb"/>
    <p:sldId xmlns:r="http://schemas.openxmlformats.org/officeDocument/2006/relationships" id="259" r:id="R3abdcf3900f14e2f"/>
    <p:sldId xmlns:r="http://schemas.openxmlformats.org/officeDocument/2006/relationships" id="260" r:id="Ref692fd3afbd4884"/>
    <p:sldId xmlns:r="http://schemas.openxmlformats.org/officeDocument/2006/relationships" id="261" r:id="R831e03cda2f04d86"/>
    <p:sldId xmlns:r="http://schemas.openxmlformats.org/officeDocument/2006/relationships" id="262" r:id="Rb2f9d1312a32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1a62fcdaa496e" /><Relationship Type="http://schemas.openxmlformats.org/officeDocument/2006/relationships/slide" Target="/ppt/slides/slide1.xml" Id="R255ac40aee4e4d48" /><Relationship Type="http://schemas.openxmlformats.org/officeDocument/2006/relationships/slide" Target="/ppt/slides/slide2.xml" Id="R8ff5c99e8a8d47c6" /><Relationship Type="http://schemas.openxmlformats.org/officeDocument/2006/relationships/slide" Target="/ppt/slides/slide3.xml" Id="R6189b437e4c74cdb" /><Relationship Type="http://schemas.openxmlformats.org/officeDocument/2006/relationships/slide" Target="/ppt/slides/slide4.xml" Id="R3abdcf3900f14e2f" /><Relationship Type="http://schemas.openxmlformats.org/officeDocument/2006/relationships/slide" Target="/ppt/slides/slide5.xml" Id="Ref692fd3afbd4884" /><Relationship Type="http://schemas.openxmlformats.org/officeDocument/2006/relationships/slide" Target="/ppt/slides/slide6.xml" Id="R831e03cda2f04d86" /><Relationship Type="http://schemas.openxmlformats.org/officeDocument/2006/relationships/slide" Target="/ppt/slides/slide7.xml" Id="Rb2f9d1312a32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cc9c5be46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51450a6d4128" /><Relationship Type="http://schemas.openxmlformats.org/officeDocument/2006/relationships/theme" Target="/ppt/slideMasters/theme/theme1.xml" Id="R20f0b78fbcb9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551450a6d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7767dd41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6e39e1df44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1fee589ef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c0e779fe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48ba4cab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854b275ff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1f642348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BYGG ROGALAND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BYGG ROGALAND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56 845 626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22 380 034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AADNEM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aadne@fb-rog.no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925 702 498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BYGG ROGALAND AS</a:t>
            </a:r>
          </a:p>
        </p:txBody>
      </p:sp>
    </p:spTree>
  </p:cSld>
  <p:clrMapOvr>
    <a:masterClrMapping xmlns:a="http://schemas.openxmlformats.org/drawingml/2006/main"/>
  </p:clrMapOvr>
</p:sld>
</file>