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fa8a525bee4d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dbc74da3f04a7e"/>
  </p:sldMasterIdLst>
  <p:sldIdLst>
    <p:sldId xmlns:r="http://schemas.openxmlformats.org/officeDocument/2006/relationships" id="256" r:id="Rf1cb7f4f26214369"/>
    <p:sldId xmlns:r="http://schemas.openxmlformats.org/officeDocument/2006/relationships" id="257" r:id="R991631dfabed4f48"/>
    <p:sldId xmlns:r="http://schemas.openxmlformats.org/officeDocument/2006/relationships" id="258" r:id="R6903c5eb2d85440a"/>
    <p:sldId xmlns:r="http://schemas.openxmlformats.org/officeDocument/2006/relationships" id="259" r:id="R97b04031f1964b81"/>
    <p:sldId xmlns:r="http://schemas.openxmlformats.org/officeDocument/2006/relationships" id="260" r:id="R6de60020deaf47d2"/>
    <p:sldId xmlns:r="http://schemas.openxmlformats.org/officeDocument/2006/relationships" id="261" r:id="Re068298b779542ba"/>
    <p:sldId xmlns:r="http://schemas.openxmlformats.org/officeDocument/2006/relationships" id="262" r:id="R886fb88eba3845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dbc74da3f04a7e" /><Relationship Type="http://schemas.openxmlformats.org/officeDocument/2006/relationships/slide" Target="/ppt/slides/slide1.xml" Id="Rf1cb7f4f26214369" /><Relationship Type="http://schemas.openxmlformats.org/officeDocument/2006/relationships/slide" Target="/ppt/slides/slide2.xml" Id="R991631dfabed4f48" /><Relationship Type="http://schemas.openxmlformats.org/officeDocument/2006/relationships/slide" Target="/ppt/slides/slide3.xml" Id="R6903c5eb2d85440a" /><Relationship Type="http://schemas.openxmlformats.org/officeDocument/2006/relationships/slide" Target="/ppt/slides/slide4.xml" Id="R97b04031f1964b81" /><Relationship Type="http://schemas.openxmlformats.org/officeDocument/2006/relationships/slide" Target="/ppt/slides/slide5.xml" Id="R6de60020deaf47d2" /><Relationship Type="http://schemas.openxmlformats.org/officeDocument/2006/relationships/slide" Target="/ppt/slides/slide6.xml" Id="Re068298b779542ba" /><Relationship Type="http://schemas.openxmlformats.org/officeDocument/2006/relationships/slide" Target="/ppt/slides/slide7.xml" Id="R886fb88eba3845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1b267741fa4a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beb31234e46ca" /><Relationship Type="http://schemas.openxmlformats.org/officeDocument/2006/relationships/theme" Target="/ppt/slideMasters/theme/theme1.xml" Id="Rd9767e9fbd8f4e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3beb31234e46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416ce1df345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f72add42940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d4fa7659140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d86e4449049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2ed0f962149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3b627708842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b477a79e447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SELBUHUS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SELBUHUS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4 731 832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1 580 236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−266 217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10 334 384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40 084 143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SELBUVOTTEN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Kvellovegen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925 703 281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SELBUHUS AS</a:t>
            </a:r>
          </a:p>
        </p:txBody>
      </p:sp>
    </p:spTree>
  </p:cSld>
  <p:clrMapOvr>
    <a:masterClrMapping xmlns:a="http://schemas.openxmlformats.org/drawingml/2006/main"/>
  </p:clrMapOvr>
</p:sld>
</file>