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fa186b31b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9d5267f9040f0"/>
  </p:sldMasterIdLst>
  <p:sldIdLst>
    <p:sldId xmlns:r="http://schemas.openxmlformats.org/officeDocument/2006/relationships" id="256" r:id="R6b8b8982a77f4ccc"/>
    <p:sldId xmlns:r="http://schemas.openxmlformats.org/officeDocument/2006/relationships" id="257" r:id="Re3fa6fe033ea44e6"/>
    <p:sldId xmlns:r="http://schemas.openxmlformats.org/officeDocument/2006/relationships" id="258" r:id="R415619ee3bf847ae"/>
    <p:sldId xmlns:r="http://schemas.openxmlformats.org/officeDocument/2006/relationships" id="259" r:id="R29a3693f6d5f40f1"/>
    <p:sldId xmlns:r="http://schemas.openxmlformats.org/officeDocument/2006/relationships" id="260" r:id="R44dcf93a247b4ab2"/>
    <p:sldId xmlns:r="http://schemas.openxmlformats.org/officeDocument/2006/relationships" id="261" r:id="R751258270a0d4137"/>
    <p:sldId xmlns:r="http://schemas.openxmlformats.org/officeDocument/2006/relationships" id="262" r:id="Rf30cfa0e62b3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9d5267f9040f0" /><Relationship Type="http://schemas.openxmlformats.org/officeDocument/2006/relationships/slide" Target="/ppt/slides/slide1.xml" Id="R6b8b8982a77f4ccc" /><Relationship Type="http://schemas.openxmlformats.org/officeDocument/2006/relationships/slide" Target="/ppt/slides/slide2.xml" Id="Re3fa6fe033ea44e6" /><Relationship Type="http://schemas.openxmlformats.org/officeDocument/2006/relationships/slide" Target="/ppt/slides/slide3.xml" Id="R415619ee3bf847ae" /><Relationship Type="http://schemas.openxmlformats.org/officeDocument/2006/relationships/slide" Target="/ppt/slides/slide4.xml" Id="R29a3693f6d5f40f1" /><Relationship Type="http://schemas.openxmlformats.org/officeDocument/2006/relationships/slide" Target="/ppt/slides/slide5.xml" Id="R44dcf93a247b4ab2" /><Relationship Type="http://schemas.openxmlformats.org/officeDocument/2006/relationships/slide" Target="/ppt/slides/slide6.xml" Id="R751258270a0d4137" /><Relationship Type="http://schemas.openxmlformats.org/officeDocument/2006/relationships/slide" Target="/ppt/slides/slide7.xml" Id="Rf30cfa0e62b3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0babd69c3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75e9d93bd46ca" /><Relationship Type="http://schemas.openxmlformats.org/officeDocument/2006/relationships/theme" Target="/ppt/slideMasters/theme/theme1.xml" Id="R75bbd2aeb37541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75e9d93bd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06f59e601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493ac4bc849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ee2198a6e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3e2851667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fddc5fa6f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5e89c1a81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a7c82109d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SAXER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SAXER HOLDING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SAXER JOEL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Kleppakslavegen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925 703 729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SAXER HOLDING AS</a:t>
            </a:r>
          </a:p>
        </p:txBody>
      </p:sp>
    </p:spTree>
  </p:cSld>
  <p:clrMapOvr>
    <a:masterClrMapping xmlns:a="http://schemas.openxmlformats.org/drawingml/2006/main"/>
  </p:clrMapOvr>
</p:sld>
</file>