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4402f456f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2d1f301b6d4c23"/>
  </p:sldMasterIdLst>
  <p:sldIdLst>
    <p:sldId xmlns:r="http://schemas.openxmlformats.org/officeDocument/2006/relationships" id="256" r:id="Rdb3a0d6054a441c8"/>
    <p:sldId xmlns:r="http://schemas.openxmlformats.org/officeDocument/2006/relationships" id="257" r:id="R8a44aa0a91a7403c"/>
    <p:sldId xmlns:r="http://schemas.openxmlformats.org/officeDocument/2006/relationships" id="258" r:id="Rafb302d4e47042e9"/>
    <p:sldId xmlns:r="http://schemas.openxmlformats.org/officeDocument/2006/relationships" id="259" r:id="R1d11c6e212b2460d"/>
    <p:sldId xmlns:r="http://schemas.openxmlformats.org/officeDocument/2006/relationships" id="260" r:id="R017a2438571649e1"/>
    <p:sldId xmlns:r="http://schemas.openxmlformats.org/officeDocument/2006/relationships" id="261" r:id="R47f8e795b7c14be4"/>
    <p:sldId xmlns:r="http://schemas.openxmlformats.org/officeDocument/2006/relationships" id="262" r:id="Re4b00b18f6bf48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d1f301b6d4c23" /><Relationship Type="http://schemas.openxmlformats.org/officeDocument/2006/relationships/slide" Target="/ppt/slides/slide1.xml" Id="Rdb3a0d6054a441c8" /><Relationship Type="http://schemas.openxmlformats.org/officeDocument/2006/relationships/slide" Target="/ppt/slides/slide2.xml" Id="R8a44aa0a91a7403c" /><Relationship Type="http://schemas.openxmlformats.org/officeDocument/2006/relationships/slide" Target="/ppt/slides/slide3.xml" Id="Rafb302d4e47042e9" /><Relationship Type="http://schemas.openxmlformats.org/officeDocument/2006/relationships/slide" Target="/ppt/slides/slide4.xml" Id="R1d11c6e212b2460d" /><Relationship Type="http://schemas.openxmlformats.org/officeDocument/2006/relationships/slide" Target="/ppt/slides/slide5.xml" Id="R017a2438571649e1" /><Relationship Type="http://schemas.openxmlformats.org/officeDocument/2006/relationships/slide" Target="/ppt/slides/slide6.xml" Id="R47f8e795b7c14be4" /><Relationship Type="http://schemas.openxmlformats.org/officeDocument/2006/relationships/slide" Target="/ppt/slides/slide7.xml" Id="Re4b00b18f6bf48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ebf5324f849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3e1418ec540dd" /><Relationship Type="http://schemas.openxmlformats.org/officeDocument/2006/relationships/theme" Target="/ppt/slideMasters/theme/theme1.xml" Id="R49a9e7d6b1ba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13e1418ec5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1abee1e84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39d4c2833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89a7daad49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83d734036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61e183344b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78ae09a1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b4de37cd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 HOLDING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 STURLE HEGGENES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Sturle Damm, Mildevegen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925 703 745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 HOLDING AS</a:t>
            </a:r>
          </a:p>
        </p:txBody>
      </p:sp>
    </p:spTree>
  </p:cSld>
  <p:clrMapOvr>
    <a:masterClrMapping xmlns:a="http://schemas.openxmlformats.org/drawingml/2006/main"/>
  </p:clrMapOvr>
</p:sld>
</file>