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0daa557cd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e44a1aaff499a"/>
  </p:sldMasterIdLst>
  <p:sldIdLst>
    <p:sldId xmlns:r="http://schemas.openxmlformats.org/officeDocument/2006/relationships" id="256" r:id="R805886e4968f41f1"/>
    <p:sldId xmlns:r="http://schemas.openxmlformats.org/officeDocument/2006/relationships" id="257" r:id="Rf5e0fbba19b14312"/>
    <p:sldId xmlns:r="http://schemas.openxmlformats.org/officeDocument/2006/relationships" id="258" r:id="Rf7be2d3e70b747fb"/>
    <p:sldId xmlns:r="http://schemas.openxmlformats.org/officeDocument/2006/relationships" id="259" r:id="Rd4a077313d16423c"/>
    <p:sldId xmlns:r="http://schemas.openxmlformats.org/officeDocument/2006/relationships" id="260" r:id="Rd5b55ced14b1449f"/>
    <p:sldId xmlns:r="http://schemas.openxmlformats.org/officeDocument/2006/relationships" id="261" r:id="R68527ecaec2b4fb9"/>
    <p:sldId xmlns:r="http://schemas.openxmlformats.org/officeDocument/2006/relationships" id="262" r:id="R1cbae00f2617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e44a1aaff499a" /><Relationship Type="http://schemas.openxmlformats.org/officeDocument/2006/relationships/slide" Target="/ppt/slides/slide1.xml" Id="R805886e4968f41f1" /><Relationship Type="http://schemas.openxmlformats.org/officeDocument/2006/relationships/slide" Target="/ppt/slides/slide2.xml" Id="Rf5e0fbba19b14312" /><Relationship Type="http://schemas.openxmlformats.org/officeDocument/2006/relationships/slide" Target="/ppt/slides/slide3.xml" Id="Rf7be2d3e70b747fb" /><Relationship Type="http://schemas.openxmlformats.org/officeDocument/2006/relationships/slide" Target="/ppt/slides/slide4.xml" Id="Rd4a077313d16423c" /><Relationship Type="http://schemas.openxmlformats.org/officeDocument/2006/relationships/slide" Target="/ppt/slides/slide5.xml" Id="Rd5b55ced14b1449f" /><Relationship Type="http://schemas.openxmlformats.org/officeDocument/2006/relationships/slide" Target="/ppt/slides/slide6.xml" Id="R68527ecaec2b4fb9" /><Relationship Type="http://schemas.openxmlformats.org/officeDocument/2006/relationships/slide" Target="/ppt/slides/slide7.xml" Id="R1cbae00f2617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56c485f68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6b5e32e444081" /><Relationship Type="http://schemas.openxmlformats.org/officeDocument/2006/relationships/theme" Target="/ppt/slideMasters/theme/theme1.xml" Id="R9b2ac45d5c2d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6b5e32e44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ab77024c8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f95ad5289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7699fb80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65da2d74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1fca0726b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1949c5c92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fdecafef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 BØVOLDEN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BØVOLDEN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BØVOLDEN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BØVOLDEN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BØVOLDEN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BØVOLDEN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BØVOLDEN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BØVOLDEN BENJAMIN WITCHEN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BØVOLDEN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Klarinetten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BØVOLDEN HOLDING AS</a:t>
            </a:r>
          </a:p>
        </p:txBody>
      </p:sp>
    </p:spTree>
  </p:cSld>
  <p:clrMapOvr>
    <a:masterClrMapping xmlns:a="http://schemas.openxmlformats.org/drawingml/2006/main"/>
  </p:clrMapOvr>
</p:sld>
</file>