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cb1014fa6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365f4cdf14bca"/>
  </p:sldMasterIdLst>
  <p:sldIdLst>
    <p:sldId xmlns:r="http://schemas.openxmlformats.org/officeDocument/2006/relationships" id="256" r:id="R3e2ede8971f94f3c"/>
    <p:sldId xmlns:r="http://schemas.openxmlformats.org/officeDocument/2006/relationships" id="257" r:id="R4474c4f4358c45ce"/>
    <p:sldId xmlns:r="http://schemas.openxmlformats.org/officeDocument/2006/relationships" id="258" r:id="R470239e304e1462f"/>
    <p:sldId xmlns:r="http://schemas.openxmlformats.org/officeDocument/2006/relationships" id="259" r:id="R1c3d8b2066d840d5"/>
    <p:sldId xmlns:r="http://schemas.openxmlformats.org/officeDocument/2006/relationships" id="260" r:id="Ra6f849af9c8a4693"/>
    <p:sldId xmlns:r="http://schemas.openxmlformats.org/officeDocument/2006/relationships" id="261" r:id="R8a10dc9043e348ca"/>
    <p:sldId xmlns:r="http://schemas.openxmlformats.org/officeDocument/2006/relationships" id="262" r:id="Rf997860e7105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365f4cdf14bca" /><Relationship Type="http://schemas.openxmlformats.org/officeDocument/2006/relationships/slide" Target="/ppt/slides/slide1.xml" Id="R3e2ede8971f94f3c" /><Relationship Type="http://schemas.openxmlformats.org/officeDocument/2006/relationships/slide" Target="/ppt/slides/slide2.xml" Id="R4474c4f4358c45ce" /><Relationship Type="http://schemas.openxmlformats.org/officeDocument/2006/relationships/slide" Target="/ppt/slides/slide3.xml" Id="R470239e304e1462f" /><Relationship Type="http://schemas.openxmlformats.org/officeDocument/2006/relationships/slide" Target="/ppt/slides/slide4.xml" Id="R1c3d8b2066d840d5" /><Relationship Type="http://schemas.openxmlformats.org/officeDocument/2006/relationships/slide" Target="/ppt/slides/slide5.xml" Id="Ra6f849af9c8a4693" /><Relationship Type="http://schemas.openxmlformats.org/officeDocument/2006/relationships/slide" Target="/ppt/slides/slide6.xml" Id="R8a10dc9043e348ca" /><Relationship Type="http://schemas.openxmlformats.org/officeDocument/2006/relationships/slide" Target="/ppt/slides/slide7.xml" Id="Rf997860e7105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1b8149238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dd3b0558a43d7" /><Relationship Type="http://schemas.openxmlformats.org/officeDocument/2006/relationships/theme" Target="/ppt/slideMasters/theme/theme1.xml" Id="R14ebd27c0aac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dd3b0558a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1f718901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23486fa8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19851350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2ab2f165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b8cb4a42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9087b072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1cd7edd2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UNIQON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53 482 206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2 466 269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22 187 118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Hornelandsvegen 192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70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www.uniqon.no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UNIQON AS</a:t>
            </a:r>
          </a:p>
        </p:txBody>
      </p:sp>
    </p:spTree>
  </p:cSld>
  <p:clrMapOvr>
    <a:masterClrMapping xmlns:a="http://schemas.openxmlformats.org/drawingml/2006/main"/>
  </p:clrMapOvr>
</p:sld>
</file>