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4a67e4911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626bea11e4ea7"/>
  </p:sldMasterIdLst>
  <p:sldIdLst>
    <p:sldId xmlns:r="http://schemas.openxmlformats.org/officeDocument/2006/relationships" id="256" r:id="Re36bf4d4c1274a1c"/>
    <p:sldId xmlns:r="http://schemas.openxmlformats.org/officeDocument/2006/relationships" id="257" r:id="R8e0a226815c2472e"/>
    <p:sldId xmlns:r="http://schemas.openxmlformats.org/officeDocument/2006/relationships" id="258" r:id="Rf1da44c337de4a5d"/>
    <p:sldId xmlns:r="http://schemas.openxmlformats.org/officeDocument/2006/relationships" id="259" r:id="R05438b7a9b244596"/>
    <p:sldId xmlns:r="http://schemas.openxmlformats.org/officeDocument/2006/relationships" id="260" r:id="R1da2f57b7808445f"/>
    <p:sldId xmlns:r="http://schemas.openxmlformats.org/officeDocument/2006/relationships" id="261" r:id="Rcd723a3f38fa40f6"/>
    <p:sldId xmlns:r="http://schemas.openxmlformats.org/officeDocument/2006/relationships" id="262" r:id="R29615756a335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626bea11e4ea7" /><Relationship Type="http://schemas.openxmlformats.org/officeDocument/2006/relationships/slide" Target="/ppt/slides/slide1.xml" Id="Re36bf4d4c1274a1c" /><Relationship Type="http://schemas.openxmlformats.org/officeDocument/2006/relationships/slide" Target="/ppt/slides/slide2.xml" Id="R8e0a226815c2472e" /><Relationship Type="http://schemas.openxmlformats.org/officeDocument/2006/relationships/slide" Target="/ppt/slides/slide3.xml" Id="Rf1da44c337de4a5d" /><Relationship Type="http://schemas.openxmlformats.org/officeDocument/2006/relationships/slide" Target="/ppt/slides/slide4.xml" Id="R05438b7a9b244596" /><Relationship Type="http://schemas.openxmlformats.org/officeDocument/2006/relationships/slide" Target="/ppt/slides/slide5.xml" Id="R1da2f57b7808445f" /><Relationship Type="http://schemas.openxmlformats.org/officeDocument/2006/relationships/slide" Target="/ppt/slides/slide6.xml" Id="Rcd723a3f38fa40f6" /><Relationship Type="http://schemas.openxmlformats.org/officeDocument/2006/relationships/slide" Target="/ppt/slides/slide7.xml" Id="R29615756a335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51ee06286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f5a47da60457c" /><Relationship Type="http://schemas.openxmlformats.org/officeDocument/2006/relationships/theme" Target="/ppt/slideMasters/theme/theme1.xml" Id="Rbbe454de369d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f5a47da60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53241b16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13c0c03e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157b386e6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131b1c8d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c4ee6208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6a6d63669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463fc652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