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fb3c2eb6e348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8af871cdba4181"/>
  </p:sldMasterIdLst>
  <p:sldIdLst>
    <p:sldId xmlns:r="http://schemas.openxmlformats.org/officeDocument/2006/relationships" id="256" r:id="Rbf83910b2192458b"/>
    <p:sldId xmlns:r="http://schemas.openxmlformats.org/officeDocument/2006/relationships" id="257" r:id="R80f15e1878404db5"/>
    <p:sldId xmlns:r="http://schemas.openxmlformats.org/officeDocument/2006/relationships" id="258" r:id="Rae8d928698104e56"/>
    <p:sldId xmlns:r="http://schemas.openxmlformats.org/officeDocument/2006/relationships" id="259" r:id="Rdb00776ece9d450e"/>
    <p:sldId xmlns:r="http://schemas.openxmlformats.org/officeDocument/2006/relationships" id="260" r:id="R0b9815f16f4a46ca"/>
    <p:sldId xmlns:r="http://schemas.openxmlformats.org/officeDocument/2006/relationships" id="261" r:id="R76fde2b0e9544b0b"/>
    <p:sldId xmlns:r="http://schemas.openxmlformats.org/officeDocument/2006/relationships" id="262" r:id="Ra91991a65de7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8af871cdba4181" /><Relationship Type="http://schemas.openxmlformats.org/officeDocument/2006/relationships/slide" Target="/ppt/slides/slide1.xml" Id="Rbf83910b2192458b" /><Relationship Type="http://schemas.openxmlformats.org/officeDocument/2006/relationships/slide" Target="/ppt/slides/slide2.xml" Id="R80f15e1878404db5" /><Relationship Type="http://schemas.openxmlformats.org/officeDocument/2006/relationships/slide" Target="/ppt/slides/slide3.xml" Id="Rae8d928698104e56" /><Relationship Type="http://schemas.openxmlformats.org/officeDocument/2006/relationships/slide" Target="/ppt/slides/slide4.xml" Id="Rdb00776ece9d450e" /><Relationship Type="http://schemas.openxmlformats.org/officeDocument/2006/relationships/slide" Target="/ppt/slides/slide5.xml" Id="R0b9815f16f4a46ca" /><Relationship Type="http://schemas.openxmlformats.org/officeDocument/2006/relationships/slide" Target="/ppt/slides/slide6.xml" Id="R76fde2b0e9544b0b" /><Relationship Type="http://schemas.openxmlformats.org/officeDocument/2006/relationships/slide" Target="/ppt/slides/slide7.xml" Id="Ra91991a65de7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2ac8e6c8744b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43f449f0840ec" /><Relationship Type="http://schemas.openxmlformats.org/officeDocument/2006/relationships/theme" Target="/ppt/slideMasters/theme/theme1.xml" Id="R7e526a7218554f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43f449f08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4aa37494046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fcb2c1fc447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dee5beace49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a9ce5d04b744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9bc5b1ac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5a737e0b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36fc6466c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GF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GF GRUPPEN AS ble etablert [år] og holder til i Fåberg.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15 159 455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15 161 260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SOLBRÅ EIENDOM AS  –  64,8 %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FAUSABU HOLDING AS  –  35,2 %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Besserudgrenda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2625 Fåberg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925 707 201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GF GRUPPEN AS</a:t>
            </a:r>
          </a:p>
        </p:txBody>
      </p:sp>
    </p:spTree>
  </p:cSld>
  <p:clrMapOvr>
    <a:masterClrMapping xmlns:a="http://schemas.openxmlformats.org/drawingml/2006/main"/>
  </p:clrMapOvr>
</p:sld>
</file>