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789c792fae4c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89aef4d23144c3"/>
  </p:sldMasterIdLst>
  <p:sldIdLst>
    <p:sldId xmlns:r="http://schemas.openxmlformats.org/officeDocument/2006/relationships" id="256" r:id="Rec0b88e5b46d4820"/>
    <p:sldId xmlns:r="http://schemas.openxmlformats.org/officeDocument/2006/relationships" id="257" r:id="Ra85991db09db46bb"/>
    <p:sldId xmlns:r="http://schemas.openxmlformats.org/officeDocument/2006/relationships" id="258" r:id="R2025dfaab80c49a5"/>
    <p:sldId xmlns:r="http://schemas.openxmlformats.org/officeDocument/2006/relationships" id="259" r:id="R2416656f1a964216"/>
    <p:sldId xmlns:r="http://schemas.openxmlformats.org/officeDocument/2006/relationships" id="260" r:id="R6ecb5a532c734547"/>
    <p:sldId xmlns:r="http://schemas.openxmlformats.org/officeDocument/2006/relationships" id="261" r:id="Ra72063419c224026"/>
    <p:sldId xmlns:r="http://schemas.openxmlformats.org/officeDocument/2006/relationships" id="262" r:id="Rd94b7488260e4a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89aef4d23144c3" /><Relationship Type="http://schemas.openxmlformats.org/officeDocument/2006/relationships/slide" Target="/ppt/slides/slide1.xml" Id="Rec0b88e5b46d4820" /><Relationship Type="http://schemas.openxmlformats.org/officeDocument/2006/relationships/slide" Target="/ppt/slides/slide2.xml" Id="Ra85991db09db46bb" /><Relationship Type="http://schemas.openxmlformats.org/officeDocument/2006/relationships/slide" Target="/ppt/slides/slide3.xml" Id="R2025dfaab80c49a5" /><Relationship Type="http://schemas.openxmlformats.org/officeDocument/2006/relationships/slide" Target="/ppt/slides/slide4.xml" Id="R2416656f1a964216" /><Relationship Type="http://schemas.openxmlformats.org/officeDocument/2006/relationships/slide" Target="/ppt/slides/slide5.xml" Id="R6ecb5a532c734547" /><Relationship Type="http://schemas.openxmlformats.org/officeDocument/2006/relationships/slide" Target="/ppt/slides/slide6.xml" Id="Ra72063419c224026" /><Relationship Type="http://schemas.openxmlformats.org/officeDocument/2006/relationships/slide" Target="/ppt/slides/slide7.xml" Id="Rd94b7488260e4a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17a957cf0647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df446a6c043c5" /><Relationship Type="http://schemas.openxmlformats.org/officeDocument/2006/relationships/theme" Target="/ppt/slideMasters/theme/theme1.xml" Id="R784343d3c5e549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1df446a6c043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02037e22e43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3f282d75c4c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b9213f0c641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d03bbc7f740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31df5758746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47d72fe4a41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a605cc3f94d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ORH HOLDING AS ble etablert [år] og holder til i Stryn.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921 854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4 316 920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4 428 834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HALSTEINSLID ODD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Tonningsgata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925 712 485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HOLDING AS</a:t>
            </a:r>
          </a:p>
        </p:txBody>
      </p:sp>
    </p:spTree>
  </p:cSld>
  <p:clrMapOvr>
    <a:masterClrMapping xmlns:a="http://schemas.openxmlformats.org/drawingml/2006/main"/>
  </p:clrMapOvr>
</p:sld>
</file>