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6c13a4efa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d6bac5336425d"/>
  </p:sldMasterIdLst>
  <p:sldIdLst>
    <p:sldId xmlns:r="http://schemas.openxmlformats.org/officeDocument/2006/relationships" id="256" r:id="R475e10b599574340"/>
    <p:sldId xmlns:r="http://schemas.openxmlformats.org/officeDocument/2006/relationships" id="257" r:id="Re70b11e9506f4d3e"/>
    <p:sldId xmlns:r="http://schemas.openxmlformats.org/officeDocument/2006/relationships" id="258" r:id="R1d826fd3b7a44b0f"/>
    <p:sldId xmlns:r="http://schemas.openxmlformats.org/officeDocument/2006/relationships" id="259" r:id="R5948a01fc9b24f09"/>
    <p:sldId xmlns:r="http://schemas.openxmlformats.org/officeDocument/2006/relationships" id="260" r:id="R370a1c9f6e6c4afc"/>
    <p:sldId xmlns:r="http://schemas.openxmlformats.org/officeDocument/2006/relationships" id="261" r:id="R1acf2a75b1fa495e"/>
    <p:sldId xmlns:r="http://schemas.openxmlformats.org/officeDocument/2006/relationships" id="262" r:id="Rfdfac4377d4042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d6bac5336425d" /><Relationship Type="http://schemas.openxmlformats.org/officeDocument/2006/relationships/slide" Target="/ppt/slides/slide1.xml" Id="R475e10b599574340" /><Relationship Type="http://schemas.openxmlformats.org/officeDocument/2006/relationships/slide" Target="/ppt/slides/slide2.xml" Id="Re70b11e9506f4d3e" /><Relationship Type="http://schemas.openxmlformats.org/officeDocument/2006/relationships/slide" Target="/ppt/slides/slide3.xml" Id="R1d826fd3b7a44b0f" /><Relationship Type="http://schemas.openxmlformats.org/officeDocument/2006/relationships/slide" Target="/ppt/slides/slide4.xml" Id="R5948a01fc9b24f09" /><Relationship Type="http://schemas.openxmlformats.org/officeDocument/2006/relationships/slide" Target="/ppt/slides/slide5.xml" Id="R370a1c9f6e6c4afc" /><Relationship Type="http://schemas.openxmlformats.org/officeDocument/2006/relationships/slide" Target="/ppt/slides/slide6.xml" Id="R1acf2a75b1fa495e" /><Relationship Type="http://schemas.openxmlformats.org/officeDocument/2006/relationships/slide" Target="/ppt/slides/slide7.xml" Id="Rfdfac4377d4042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4f58043ba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779e1b9994a56" /><Relationship Type="http://schemas.openxmlformats.org/officeDocument/2006/relationships/theme" Target="/ppt/slideMasters/theme/theme1.xml" Id="Rc56a63be4904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779e1b999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c2af95c54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f13edd41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50d3b6960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39e63dc44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8a6832930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2778d722b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bd950ff89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4 844 893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HØYDALSVIK GEIR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