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53b0addce148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390107aefe47c4"/>
  </p:sldMasterIdLst>
  <p:sldIdLst>
    <p:sldId xmlns:r="http://schemas.openxmlformats.org/officeDocument/2006/relationships" id="256" r:id="R0d66e484ed9e4ef7"/>
    <p:sldId xmlns:r="http://schemas.openxmlformats.org/officeDocument/2006/relationships" id="257" r:id="R75a502dca4a64e6b"/>
    <p:sldId xmlns:r="http://schemas.openxmlformats.org/officeDocument/2006/relationships" id="258" r:id="R69db8cd0047d4964"/>
    <p:sldId xmlns:r="http://schemas.openxmlformats.org/officeDocument/2006/relationships" id="259" r:id="R480a5d60492840fc"/>
    <p:sldId xmlns:r="http://schemas.openxmlformats.org/officeDocument/2006/relationships" id="260" r:id="Ra8c26377b6774135"/>
    <p:sldId xmlns:r="http://schemas.openxmlformats.org/officeDocument/2006/relationships" id="261" r:id="R4eb1a562f1754db3"/>
    <p:sldId xmlns:r="http://schemas.openxmlformats.org/officeDocument/2006/relationships" id="262" r:id="R87071beff7724d7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390107aefe47c4" /><Relationship Type="http://schemas.openxmlformats.org/officeDocument/2006/relationships/slide" Target="/ppt/slides/slide1.xml" Id="R0d66e484ed9e4ef7" /><Relationship Type="http://schemas.openxmlformats.org/officeDocument/2006/relationships/slide" Target="/ppt/slides/slide2.xml" Id="R75a502dca4a64e6b" /><Relationship Type="http://schemas.openxmlformats.org/officeDocument/2006/relationships/slide" Target="/ppt/slides/slide3.xml" Id="R69db8cd0047d4964" /><Relationship Type="http://schemas.openxmlformats.org/officeDocument/2006/relationships/slide" Target="/ppt/slides/slide4.xml" Id="R480a5d60492840fc" /><Relationship Type="http://schemas.openxmlformats.org/officeDocument/2006/relationships/slide" Target="/ppt/slides/slide5.xml" Id="Ra8c26377b6774135" /><Relationship Type="http://schemas.openxmlformats.org/officeDocument/2006/relationships/slide" Target="/ppt/slides/slide6.xml" Id="R4eb1a562f1754db3" /><Relationship Type="http://schemas.openxmlformats.org/officeDocument/2006/relationships/slide" Target="/ppt/slides/slide7.xml" Id="R87071beff7724d7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3b9b37362a4f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80c1254c2f44f6" /><Relationship Type="http://schemas.openxmlformats.org/officeDocument/2006/relationships/theme" Target="/ppt/slideMasters/theme/theme1.xml" Id="R084fac80758e42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80c1254c2f44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3bf2d3216549b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e88a200034c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471b65a30a4bd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601a61f78c48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dbdb4072c476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7748cfa8c49f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8b28db149842c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CLARKSONS PROJECT FINANCE SHIPPING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38 182 169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8 681 802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7 087 611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9 720 096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35 907 181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NORWAY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CESAM INVEST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WESSEL SKIBS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CLARKSONS PROJECT FINANCE SHIPPING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925 715 824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CLARKSONS PROJECT FINANCE SHIPPING AS</a:t>
            </a:r>
          </a:p>
        </p:txBody>
      </p:sp>
    </p:spTree>
  </p:cSld>
  <p:clrMapOvr>
    <a:masterClrMapping xmlns:a="http://schemas.openxmlformats.org/drawingml/2006/main"/>
  </p:clrMapOvr>
</p:sld>
</file>