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8cd7876ce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bb44daf83b49d5"/>
  </p:sldMasterIdLst>
  <p:sldIdLst>
    <p:sldId xmlns:r="http://schemas.openxmlformats.org/officeDocument/2006/relationships" id="256" r:id="Rf43f340aee5c4895"/>
    <p:sldId xmlns:r="http://schemas.openxmlformats.org/officeDocument/2006/relationships" id="257" r:id="R413d749fce8646f4"/>
    <p:sldId xmlns:r="http://schemas.openxmlformats.org/officeDocument/2006/relationships" id="258" r:id="R30e96f417eb247a0"/>
    <p:sldId xmlns:r="http://schemas.openxmlformats.org/officeDocument/2006/relationships" id="259" r:id="Rffc27aee6d684405"/>
    <p:sldId xmlns:r="http://schemas.openxmlformats.org/officeDocument/2006/relationships" id="260" r:id="Rafeac31081064697"/>
    <p:sldId xmlns:r="http://schemas.openxmlformats.org/officeDocument/2006/relationships" id="261" r:id="R8bc24ef828c049e3"/>
    <p:sldId xmlns:r="http://schemas.openxmlformats.org/officeDocument/2006/relationships" id="262" r:id="Rde2a3b852f2a41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b44daf83b49d5" /><Relationship Type="http://schemas.openxmlformats.org/officeDocument/2006/relationships/slide" Target="/ppt/slides/slide1.xml" Id="Rf43f340aee5c4895" /><Relationship Type="http://schemas.openxmlformats.org/officeDocument/2006/relationships/slide" Target="/ppt/slides/slide2.xml" Id="R413d749fce8646f4" /><Relationship Type="http://schemas.openxmlformats.org/officeDocument/2006/relationships/slide" Target="/ppt/slides/slide3.xml" Id="R30e96f417eb247a0" /><Relationship Type="http://schemas.openxmlformats.org/officeDocument/2006/relationships/slide" Target="/ppt/slides/slide4.xml" Id="Rffc27aee6d684405" /><Relationship Type="http://schemas.openxmlformats.org/officeDocument/2006/relationships/slide" Target="/ppt/slides/slide5.xml" Id="Rafeac31081064697" /><Relationship Type="http://schemas.openxmlformats.org/officeDocument/2006/relationships/slide" Target="/ppt/slides/slide6.xml" Id="R8bc24ef828c049e3" /><Relationship Type="http://schemas.openxmlformats.org/officeDocument/2006/relationships/slide" Target="/ppt/slides/slide7.xml" Id="Rde2a3b852f2a41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f1365b805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45abef64a4f26" /><Relationship Type="http://schemas.openxmlformats.org/officeDocument/2006/relationships/theme" Target="/ppt/slideMasters/theme/theme1.xml" Id="Rad7ab93e134048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645abef64a4f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ec868e65a41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108b719f941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92d1166e1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bcb8598cc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68a97ca6140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43e7d19af44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01d348d8c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VIFE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VIFE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FEET VILDE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Vilde Feet, Ullevålsveien 97B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925 722 669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