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8c59dc260b45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87b23ba89f48ee"/>
  </p:sldMasterIdLst>
  <p:sldIdLst>
    <p:sldId xmlns:r="http://schemas.openxmlformats.org/officeDocument/2006/relationships" id="256" r:id="R5e1c5bcb4a5c4a6e"/>
    <p:sldId xmlns:r="http://schemas.openxmlformats.org/officeDocument/2006/relationships" id="257" r:id="Re545508ad2154369"/>
    <p:sldId xmlns:r="http://schemas.openxmlformats.org/officeDocument/2006/relationships" id="258" r:id="R8cab4843818f4466"/>
    <p:sldId xmlns:r="http://schemas.openxmlformats.org/officeDocument/2006/relationships" id="259" r:id="Ra9d38a5fe7214dc7"/>
    <p:sldId xmlns:r="http://schemas.openxmlformats.org/officeDocument/2006/relationships" id="260" r:id="Rdb513d9e8fe64582"/>
    <p:sldId xmlns:r="http://schemas.openxmlformats.org/officeDocument/2006/relationships" id="261" r:id="Rc834ed013253493f"/>
    <p:sldId xmlns:r="http://schemas.openxmlformats.org/officeDocument/2006/relationships" id="262" r:id="R300b09f120ca4f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87b23ba89f48ee" /><Relationship Type="http://schemas.openxmlformats.org/officeDocument/2006/relationships/slide" Target="/ppt/slides/slide1.xml" Id="R5e1c5bcb4a5c4a6e" /><Relationship Type="http://schemas.openxmlformats.org/officeDocument/2006/relationships/slide" Target="/ppt/slides/slide2.xml" Id="Re545508ad2154369" /><Relationship Type="http://schemas.openxmlformats.org/officeDocument/2006/relationships/slide" Target="/ppt/slides/slide3.xml" Id="R8cab4843818f4466" /><Relationship Type="http://schemas.openxmlformats.org/officeDocument/2006/relationships/slide" Target="/ppt/slides/slide4.xml" Id="Ra9d38a5fe7214dc7" /><Relationship Type="http://schemas.openxmlformats.org/officeDocument/2006/relationships/slide" Target="/ppt/slides/slide5.xml" Id="Rdb513d9e8fe64582" /><Relationship Type="http://schemas.openxmlformats.org/officeDocument/2006/relationships/slide" Target="/ppt/slides/slide6.xml" Id="Rc834ed013253493f" /><Relationship Type="http://schemas.openxmlformats.org/officeDocument/2006/relationships/slide" Target="/ppt/slides/slide7.xml" Id="R300b09f120ca4f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bbb70f6ed742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1e128a82c4836" /><Relationship Type="http://schemas.openxmlformats.org/officeDocument/2006/relationships/theme" Target="/ppt/slideMasters/theme/theme1.xml" Id="R4648304e89e04e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f1e128a82c48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e367b756549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5c007fab444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ff65d44ab4b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1f8a979ed43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b0fee5b4047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5500bb32244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37ba64a2d42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CASSMISS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CASSMISS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CASSMISS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CASSMISS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CASSMISS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CASSMISS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13 105 350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13 119 100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CASSMISS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TØNJUM PETTER WINSTON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CASSMISS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925 731 307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CASSMISS AS</a:t>
            </a:r>
          </a:p>
        </p:txBody>
      </p:sp>
    </p:spTree>
  </p:cSld>
  <p:clrMapOvr>
    <a:masterClrMapping xmlns:a="http://schemas.openxmlformats.org/drawingml/2006/main"/>
  </p:clrMapOvr>
</p:sld>
</file>