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642fb71df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689996e6e460a"/>
  </p:sldMasterIdLst>
  <p:sldIdLst>
    <p:sldId xmlns:r="http://schemas.openxmlformats.org/officeDocument/2006/relationships" id="256" r:id="R61fb626a6ea54021"/>
    <p:sldId xmlns:r="http://schemas.openxmlformats.org/officeDocument/2006/relationships" id="257" r:id="Rc4c628a0492f4c17"/>
    <p:sldId xmlns:r="http://schemas.openxmlformats.org/officeDocument/2006/relationships" id="258" r:id="Rcdd3b86ef51a40ee"/>
    <p:sldId xmlns:r="http://schemas.openxmlformats.org/officeDocument/2006/relationships" id="259" r:id="R2149ccd337b249af"/>
    <p:sldId xmlns:r="http://schemas.openxmlformats.org/officeDocument/2006/relationships" id="260" r:id="Radf74aae908e48a6"/>
    <p:sldId xmlns:r="http://schemas.openxmlformats.org/officeDocument/2006/relationships" id="261" r:id="Rf11b24a89ced4ed8"/>
    <p:sldId xmlns:r="http://schemas.openxmlformats.org/officeDocument/2006/relationships" id="262" r:id="R15a9878119a243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689996e6e460a" /><Relationship Type="http://schemas.openxmlformats.org/officeDocument/2006/relationships/slide" Target="/ppt/slides/slide1.xml" Id="R61fb626a6ea54021" /><Relationship Type="http://schemas.openxmlformats.org/officeDocument/2006/relationships/slide" Target="/ppt/slides/slide2.xml" Id="Rc4c628a0492f4c17" /><Relationship Type="http://schemas.openxmlformats.org/officeDocument/2006/relationships/slide" Target="/ppt/slides/slide3.xml" Id="Rcdd3b86ef51a40ee" /><Relationship Type="http://schemas.openxmlformats.org/officeDocument/2006/relationships/slide" Target="/ppt/slides/slide4.xml" Id="R2149ccd337b249af" /><Relationship Type="http://schemas.openxmlformats.org/officeDocument/2006/relationships/slide" Target="/ppt/slides/slide5.xml" Id="Radf74aae908e48a6" /><Relationship Type="http://schemas.openxmlformats.org/officeDocument/2006/relationships/slide" Target="/ppt/slides/slide6.xml" Id="Rf11b24a89ced4ed8" /><Relationship Type="http://schemas.openxmlformats.org/officeDocument/2006/relationships/slide" Target="/ppt/slides/slide7.xml" Id="R15a9878119a243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72a8d7c11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ed26e4d74e50" /><Relationship Type="http://schemas.openxmlformats.org/officeDocument/2006/relationships/theme" Target="/ppt/slideMasters/theme/theme1.xml" Id="Rea0531c979d2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5ed26e4d7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a243a2e70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b594b837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df01c5b00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8b085c04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3cc517169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2e356b615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f706ede19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 INVEST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1 807 756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HOLTH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HOLTH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