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74195d7d4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0ffa9032a46ef"/>
  </p:sldMasterIdLst>
  <p:sldIdLst>
    <p:sldId xmlns:r="http://schemas.openxmlformats.org/officeDocument/2006/relationships" id="256" r:id="R9c69064b92d94f2e"/>
    <p:sldId xmlns:r="http://schemas.openxmlformats.org/officeDocument/2006/relationships" id="257" r:id="R95ef7b8c07b14140"/>
    <p:sldId xmlns:r="http://schemas.openxmlformats.org/officeDocument/2006/relationships" id="258" r:id="Ra8b18a0229f74902"/>
    <p:sldId xmlns:r="http://schemas.openxmlformats.org/officeDocument/2006/relationships" id="259" r:id="Rf04d98ac6c544ca1"/>
    <p:sldId xmlns:r="http://schemas.openxmlformats.org/officeDocument/2006/relationships" id="260" r:id="R3987fb9bb39848e1"/>
    <p:sldId xmlns:r="http://schemas.openxmlformats.org/officeDocument/2006/relationships" id="261" r:id="R0b8fd69acab941f7"/>
    <p:sldId xmlns:r="http://schemas.openxmlformats.org/officeDocument/2006/relationships" id="262" r:id="Rf58c7e607d5a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0ffa9032a46ef" /><Relationship Type="http://schemas.openxmlformats.org/officeDocument/2006/relationships/slide" Target="/ppt/slides/slide1.xml" Id="R9c69064b92d94f2e" /><Relationship Type="http://schemas.openxmlformats.org/officeDocument/2006/relationships/slide" Target="/ppt/slides/slide2.xml" Id="R95ef7b8c07b14140" /><Relationship Type="http://schemas.openxmlformats.org/officeDocument/2006/relationships/slide" Target="/ppt/slides/slide3.xml" Id="Ra8b18a0229f74902" /><Relationship Type="http://schemas.openxmlformats.org/officeDocument/2006/relationships/slide" Target="/ppt/slides/slide4.xml" Id="Rf04d98ac6c544ca1" /><Relationship Type="http://schemas.openxmlformats.org/officeDocument/2006/relationships/slide" Target="/ppt/slides/slide5.xml" Id="R3987fb9bb39848e1" /><Relationship Type="http://schemas.openxmlformats.org/officeDocument/2006/relationships/slide" Target="/ppt/slides/slide6.xml" Id="R0b8fd69acab941f7" /><Relationship Type="http://schemas.openxmlformats.org/officeDocument/2006/relationships/slide" Target="/ppt/slides/slide7.xml" Id="Rf58c7e607d5a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4c1f45f67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b144a4b84341" /><Relationship Type="http://schemas.openxmlformats.org/officeDocument/2006/relationships/theme" Target="/ppt/slideMasters/theme/theme1.xml" Id="R4cff0799f2b4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4b144a4b843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22a08e6d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eb0c270d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51d574b8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e29f9d50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c9246be9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a0e1e5a4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9a84a45a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AUDUN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NORDBØ AS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NORDBØ AS</a:t>
            </a:r>
          </a:p>
        </p:txBody>
      </p:sp>
    </p:spTree>
  </p:cSld>
  <p:clrMapOvr>
    <a:masterClrMapping xmlns:a="http://schemas.openxmlformats.org/drawingml/2006/main"/>
  </p:clrMapOvr>
</p:sld>
</file>