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4c786df3b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23552690f4bcc"/>
  </p:sldMasterIdLst>
  <p:sldIdLst>
    <p:sldId xmlns:r="http://schemas.openxmlformats.org/officeDocument/2006/relationships" id="256" r:id="Rd5dd1b604b5e46ba"/>
    <p:sldId xmlns:r="http://schemas.openxmlformats.org/officeDocument/2006/relationships" id="257" r:id="Refeab5078be5456b"/>
    <p:sldId xmlns:r="http://schemas.openxmlformats.org/officeDocument/2006/relationships" id="258" r:id="R98e0c95ace604c34"/>
    <p:sldId xmlns:r="http://schemas.openxmlformats.org/officeDocument/2006/relationships" id="259" r:id="R2b8e246cbd994cd4"/>
    <p:sldId xmlns:r="http://schemas.openxmlformats.org/officeDocument/2006/relationships" id="260" r:id="R43e8183869fb419a"/>
    <p:sldId xmlns:r="http://schemas.openxmlformats.org/officeDocument/2006/relationships" id="261" r:id="R6941a6e0a72b4319"/>
    <p:sldId xmlns:r="http://schemas.openxmlformats.org/officeDocument/2006/relationships" id="262" r:id="Rf6825c5a98b3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23552690f4bcc" /><Relationship Type="http://schemas.openxmlformats.org/officeDocument/2006/relationships/slide" Target="/ppt/slides/slide1.xml" Id="Rd5dd1b604b5e46ba" /><Relationship Type="http://schemas.openxmlformats.org/officeDocument/2006/relationships/slide" Target="/ppt/slides/slide2.xml" Id="Refeab5078be5456b" /><Relationship Type="http://schemas.openxmlformats.org/officeDocument/2006/relationships/slide" Target="/ppt/slides/slide3.xml" Id="R98e0c95ace604c34" /><Relationship Type="http://schemas.openxmlformats.org/officeDocument/2006/relationships/slide" Target="/ppt/slides/slide4.xml" Id="R2b8e246cbd994cd4" /><Relationship Type="http://schemas.openxmlformats.org/officeDocument/2006/relationships/slide" Target="/ppt/slides/slide5.xml" Id="R43e8183869fb419a" /><Relationship Type="http://schemas.openxmlformats.org/officeDocument/2006/relationships/slide" Target="/ppt/slides/slide6.xml" Id="R6941a6e0a72b4319" /><Relationship Type="http://schemas.openxmlformats.org/officeDocument/2006/relationships/slide" Target="/ppt/slides/slide7.xml" Id="Rf6825c5a98b3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4ddf8dea3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b74b468547b3" /><Relationship Type="http://schemas.openxmlformats.org/officeDocument/2006/relationships/theme" Target="/ppt/slideMasters/theme/theme1.xml" Id="R686f8fc112d0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4b74b4685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002c550c7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f7b56d59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a2e4d6aa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2174f3bd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208675ca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6cebafac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06243007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