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60c325711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8c19b1ddb47ab"/>
  </p:sldMasterIdLst>
  <p:sldIdLst>
    <p:sldId xmlns:r="http://schemas.openxmlformats.org/officeDocument/2006/relationships" id="256" r:id="Rf53c8b877bef4d9c"/>
    <p:sldId xmlns:r="http://schemas.openxmlformats.org/officeDocument/2006/relationships" id="257" r:id="Rd9a69d6c088740c4"/>
    <p:sldId xmlns:r="http://schemas.openxmlformats.org/officeDocument/2006/relationships" id="258" r:id="R516dcc31c8814da4"/>
    <p:sldId xmlns:r="http://schemas.openxmlformats.org/officeDocument/2006/relationships" id="259" r:id="R05063f96b3194e45"/>
    <p:sldId xmlns:r="http://schemas.openxmlformats.org/officeDocument/2006/relationships" id="260" r:id="Re82264770e3646a1"/>
    <p:sldId xmlns:r="http://schemas.openxmlformats.org/officeDocument/2006/relationships" id="261" r:id="Rf8802c49c2b54b36"/>
    <p:sldId xmlns:r="http://schemas.openxmlformats.org/officeDocument/2006/relationships" id="262" r:id="Rfd5b3620577847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8c19b1ddb47ab" /><Relationship Type="http://schemas.openxmlformats.org/officeDocument/2006/relationships/slide" Target="/ppt/slides/slide1.xml" Id="Rf53c8b877bef4d9c" /><Relationship Type="http://schemas.openxmlformats.org/officeDocument/2006/relationships/slide" Target="/ppt/slides/slide2.xml" Id="Rd9a69d6c088740c4" /><Relationship Type="http://schemas.openxmlformats.org/officeDocument/2006/relationships/slide" Target="/ppt/slides/slide3.xml" Id="R516dcc31c8814da4" /><Relationship Type="http://schemas.openxmlformats.org/officeDocument/2006/relationships/slide" Target="/ppt/slides/slide4.xml" Id="R05063f96b3194e45" /><Relationship Type="http://schemas.openxmlformats.org/officeDocument/2006/relationships/slide" Target="/ppt/slides/slide5.xml" Id="Re82264770e3646a1" /><Relationship Type="http://schemas.openxmlformats.org/officeDocument/2006/relationships/slide" Target="/ppt/slides/slide6.xml" Id="Rf8802c49c2b54b36" /><Relationship Type="http://schemas.openxmlformats.org/officeDocument/2006/relationships/slide" Target="/ppt/slides/slide7.xml" Id="Rfd5b3620577847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1ac80b12b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0646223641c1" /><Relationship Type="http://schemas.openxmlformats.org/officeDocument/2006/relationships/theme" Target="/ppt/slideMasters/theme/theme1.xml" Id="Ra2a5c4f788cb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206462236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09fe248d42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5ae32f7741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2c391659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455cba33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7aa68871846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31554d1dd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ea493a81b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AXA BYGGSNEKKER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AXA BYGGSNEKKER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2 961 710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FOUKI VASIL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Stockholmgata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925 738 417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AXA BYGGSNEKKER AS</a:t>
            </a:r>
          </a:p>
        </p:txBody>
      </p:sp>
    </p:spTree>
  </p:cSld>
  <p:clrMapOvr>
    <a:masterClrMapping xmlns:a="http://schemas.openxmlformats.org/drawingml/2006/main"/>
  </p:clrMapOvr>
</p:sld>
</file>