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0544e6327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dfb12b66e41a9"/>
  </p:sldMasterIdLst>
  <p:sldIdLst>
    <p:sldId xmlns:r="http://schemas.openxmlformats.org/officeDocument/2006/relationships" id="256" r:id="Rb8606308f2c84ee7"/>
    <p:sldId xmlns:r="http://schemas.openxmlformats.org/officeDocument/2006/relationships" id="257" r:id="R630afd0a363f457b"/>
    <p:sldId xmlns:r="http://schemas.openxmlformats.org/officeDocument/2006/relationships" id="258" r:id="R1e8e69ce4e624d93"/>
    <p:sldId xmlns:r="http://schemas.openxmlformats.org/officeDocument/2006/relationships" id="259" r:id="Rd9283896161642cf"/>
    <p:sldId xmlns:r="http://schemas.openxmlformats.org/officeDocument/2006/relationships" id="260" r:id="R678d90b11de8419b"/>
    <p:sldId xmlns:r="http://schemas.openxmlformats.org/officeDocument/2006/relationships" id="261" r:id="Raf2617e7d8424232"/>
    <p:sldId xmlns:r="http://schemas.openxmlformats.org/officeDocument/2006/relationships" id="262" r:id="R56bfcae7f88c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dfb12b66e41a9" /><Relationship Type="http://schemas.openxmlformats.org/officeDocument/2006/relationships/slide" Target="/ppt/slides/slide1.xml" Id="Rb8606308f2c84ee7" /><Relationship Type="http://schemas.openxmlformats.org/officeDocument/2006/relationships/slide" Target="/ppt/slides/slide2.xml" Id="R630afd0a363f457b" /><Relationship Type="http://schemas.openxmlformats.org/officeDocument/2006/relationships/slide" Target="/ppt/slides/slide3.xml" Id="R1e8e69ce4e624d93" /><Relationship Type="http://schemas.openxmlformats.org/officeDocument/2006/relationships/slide" Target="/ppt/slides/slide4.xml" Id="Rd9283896161642cf" /><Relationship Type="http://schemas.openxmlformats.org/officeDocument/2006/relationships/slide" Target="/ppt/slides/slide5.xml" Id="R678d90b11de8419b" /><Relationship Type="http://schemas.openxmlformats.org/officeDocument/2006/relationships/slide" Target="/ppt/slides/slide6.xml" Id="Raf2617e7d8424232" /><Relationship Type="http://schemas.openxmlformats.org/officeDocument/2006/relationships/slide" Target="/ppt/slides/slide7.xml" Id="R56bfcae7f88c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eade39c23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f8b47b2e49d8" /><Relationship Type="http://schemas.openxmlformats.org/officeDocument/2006/relationships/theme" Target="/ppt/slideMasters/theme/theme1.xml" Id="R3b05492c131c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0f8b47b2e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91cf0835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0a56f3e1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a8c6d501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1eadd0ab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45f5b0fe0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7aa3ea2574e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4476b2555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BERTHELSEN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BERTHELSEN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BERTHELSEN BYGG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BERTHELSEN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BERTHELSEN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BERTHELSEN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4 738 315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2 730 358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BERTHELSEN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BERTHELSEN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BERTHELSEN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925 738 964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BERTHELSEN BYGG AS</a:t>
            </a:r>
          </a:p>
        </p:txBody>
      </p:sp>
    </p:spTree>
  </p:cSld>
  <p:clrMapOvr>
    <a:masterClrMapping xmlns:a="http://schemas.openxmlformats.org/drawingml/2006/main"/>
  </p:clrMapOvr>
</p:sld>
</file>