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e616b23c9844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88f20b73524053"/>
  </p:sldMasterIdLst>
  <p:sldIdLst>
    <p:sldId xmlns:r="http://schemas.openxmlformats.org/officeDocument/2006/relationships" id="256" r:id="Rfacb70d75340430e"/>
    <p:sldId xmlns:r="http://schemas.openxmlformats.org/officeDocument/2006/relationships" id="257" r:id="R2cedf1a253634725"/>
    <p:sldId xmlns:r="http://schemas.openxmlformats.org/officeDocument/2006/relationships" id="258" r:id="R9340f2c08c8942bc"/>
    <p:sldId xmlns:r="http://schemas.openxmlformats.org/officeDocument/2006/relationships" id="259" r:id="R3f22f3f4e4864f9e"/>
    <p:sldId xmlns:r="http://schemas.openxmlformats.org/officeDocument/2006/relationships" id="260" r:id="Ra0f68b7f5bcc476c"/>
    <p:sldId xmlns:r="http://schemas.openxmlformats.org/officeDocument/2006/relationships" id="261" r:id="Rb13cdaffa31f4a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88f20b73524053" /><Relationship Type="http://schemas.openxmlformats.org/officeDocument/2006/relationships/slide" Target="/ppt/slides/slide1.xml" Id="Rfacb70d75340430e" /><Relationship Type="http://schemas.openxmlformats.org/officeDocument/2006/relationships/slide" Target="/ppt/slides/slide2.xml" Id="R2cedf1a253634725" /><Relationship Type="http://schemas.openxmlformats.org/officeDocument/2006/relationships/slide" Target="/ppt/slides/slide3.xml" Id="R9340f2c08c8942bc" /><Relationship Type="http://schemas.openxmlformats.org/officeDocument/2006/relationships/slide" Target="/ppt/slides/slide4.xml" Id="R3f22f3f4e4864f9e" /><Relationship Type="http://schemas.openxmlformats.org/officeDocument/2006/relationships/slide" Target="/ppt/slides/slide5.xml" Id="Ra0f68b7f5bcc476c" /><Relationship Type="http://schemas.openxmlformats.org/officeDocument/2006/relationships/slide" Target="/ppt/slides/slide6.xml" Id="Rb13cdaffa31f4a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7363458ef4f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209470b84f8f" /><Relationship Type="http://schemas.openxmlformats.org/officeDocument/2006/relationships/theme" Target="/ppt/slideMasters/theme/theme1.xml" Id="R2dfdf3f0e562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52209470b8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bce2f1457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85add35b940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e130008db42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d4f767e440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dd3dfe9b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f1188e4ed4c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TESDAL 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925 740 586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TESDAL M HOLDING AS</a:t>
            </a:r>
          </a:p>
        </p:txBody>
      </p:sp>
    </p:spTree>
  </p:cSld>
  <p:clrMapOvr>
    <a:masterClrMapping xmlns:a="http://schemas.openxmlformats.org/drawingml/2006/main"/>
  </p:clrMapOvr>
</p:sld>
</file>