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202a28948441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f80d0549fa40a0"/>
  </p:sldMasterIdLst>
  <p:sldIdLst>
    <p:sldId xmlns:r="http://schemas.openxmlformats.org/officeDocument/2006/relationships" id="256" r:id="R768c0e03bd894101"/>
    <p:sldId xmlns:r="http://schemas.openxmlformats.org/officeDocument/2006/relationships" id="257" r:id="Rc7198b87b4224757"/>
    <p:sldId xmlns:r="http://schemas.openxmlformats.org/officeDocument/2006/relationships" id="258" r:id="Rcec935349d0249d1"/>
    <p:sldId xmlns:r="http://schemas.openxmlformats.org/officeDocument/2006/relationships" id="259" r:id="R7aa173f04224485b"/>
    <p:sldId xmlns:r="http://schemas.openxmlformats.org/officeDocument/2006/relationships" id="260" r:id="Ra26bb86a78694ced"/>
    <p:sldId xmlns:r="http://schemas.openxmlformats.org/officeDocument/2006/relationships" id="261" r:id="R46e6cbd00c554ccc"/>
    <p:sldId xmlns:r="http://schemas.openxmlformats.org/officeDocument/2006/relationships" id="262" r:id="R278b1752454e4a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80d0549fa40a0" /><Relationship Type="http://schemas.openxmlformats.org/officeDocument/2006/relationships/slide" Target="/ppt/slides/slide1.xml" Id="R768c0e03bd894101" /><Relationship Type="http://schemas.openxmlformats.org/officeDocument/2006/relationships/slide" Target="/ppt/slides/slide2.xml" Id="Rc7198b87b4224757" /><Relationship Type="http://schemas.openxmlformats.org/officeDocument/2006/relationships/slide" Target="/ppt/slides/slide3.xml" Id="Rcec935349d0249d1" /><Relationship Type="http://schemas.openxmlformats.org/officeDocument/2006/relationships/slide" Target="/ppt/slides/slide4.xml" Id="R7aa173f04224485b" /><Relationship Type="http://schemas.openxmlformats.org/officeDocument/2006/relationships/slide" Target="/ppt/slides/slide5.xml" Id="Ra26bb86a78694ced" /><Relationship Type="http://schemas.openxmlformats.org/officeDocument/2006/relationships/slide" Target="/ppt/slides/slide6.xml" Id="R46e6cbd00c554ccc" /><Relationship Type="http://schemas.openxmlformats.org/officeDocument/2006/relationships/slide" Target="/ppt/slides/slide7.xml" Id="R278b1752454e4a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8a78b3e3c41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f6eb7567c4406" /><Relationship Type="http://schemas.openxmlformats.org/officeDocument/2006/relationships/theme" Target="/ppt/slideMasters/theme/theme1.xml" Id="R6043e329f9a44e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2f6eb7567c44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9a13b16554e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c8607ff334d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a42ad55bc4c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15ca60f2c46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b2f8c94ad49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c95c15bea45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af186d08e4d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TESDAL 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TESDAL M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2 180 983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TESDAL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925 740 586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M HOLDING AS</a:t>
            </a:r>
          </a:p>
        </p:txBody>
      </p:sp>
    </p:spTree>
  </p:cSld>
  <p:clrMapOvr>
    <a:masterClrMapping xmlns:a="http://schemas.openxmlformats.org/drawingml/2006/main"/>
  </p:clrMapOvr>
</p:sld>
</file>