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564dd8b2d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dc30d4f7b408b"/>
  </p:sldMasterIdLst>
  <p:sldIdLst>
    <p:sldId xmlns:r="http://schemas.openxmlformats.org/officeDocument/2006/relationships" id="256" r:id="R53754ea3f69b4d9a"/>
    <p:sldId xmlns:r="http://schemas.openxmlformats.org/officeDocument/2006/relationships" id="257" r:id="Rab4fdc16da2543ee"/>
    <p:sldId xmlns:r="http://schemas.openxmlformats.org/officeDocument/2006/relationships" id="258" r:id="Rf730cb43f6fd4658"/>
    <p:sldId xmlns:r="http://schemas.openxmlformats.org/officeDocument/2006/relationships" id="259" r:id="R8ab19eff5f1e4db2"/>
    <p:sldId xmlns:r="http://schemas.openxmlformats.org/officeDocument/2006/relationships" id="260" r:id="Rf101889c7f674ac2"/>
    <p:sldId xmlns:r="http://schemas.openxmlformats.org/officeDocument/2006/relationships" id="261" r:id="Re7a77266c47c4979"/>
    <p:sldId xmlns:r="http://schemas.openxmlformats.org/officeDocument/2006/relationships" id="262" r:id="Ra25f76b4871f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dc30d4f7b408b" /><Relationship Type="http://schemas.openxmlformats.org/officeDocument/2006/relationships/slide" Target="/ppt/slides/slide1.xml" Id="R53754ea3f69b4d9a" /><Relationship Type="http://schemas.openxmlformats.org/officeDocument/2006/relationships/slide" Target="/ppt/slides/slide2.xml" Id="Rab4fdc16da2543ee" /><Relationship Type="http://schemas.openxmlformats.org/officeDocument/2006/relationships/slide" Target="/ppt/slides/slide3.xml" Id="Rf730cb43f6fd4658" /><Relationship Type="http://schemas.openxmlformats.org/officeDocument/2006/relationships/slide" Target="/ppt/slides/slide4.xml" Id="R8ab19eff5f1e4db2" /><Relationship Type="http://schemas.openxmlformats.org/officeDocument/2006/relationships/slide" Target="/ppt/slides/slide5.xml" Id="Rf101889c7f674ac2" /><Relationship Type="http://schemas.openxmlformats.org/officeDocument/2006/relationships/slide" Target="/ppt/slides/slide6.xml" Id="Re7a77266c47c4979" /><Relationship Type="http://schemas.openxmlformats.org/officeDocument/2006/relationships/slide" Target="/ppt/slides/slide7.xml" Id="Ra25f76b4871f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c86a7cdfd4b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dcad5dc5c4b1a" /><Relationship Type="http://schemas.openxmlformats.org/officeDocument/2006/relationships/theme" Target="/ppt/slideMasters/theme/theme1.xml" Id="Rc5905924ad4f4a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dcad5dc5c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65e8dff804e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b60abb4c2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4bc5edee2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adbb04ff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5498df18b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82290b685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d63889238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JOHANC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37 565 120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38 974 099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COLLETT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Hønsveien 77A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