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dc2332d68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9a4f4dd984313"/>
  </p:sldMasterIdLst>
  <p:sldIdLst>
    <p:sldId xmlns:r="http://schemas.openxmlformats.org/officeDocument/2006/relationships" id="256" r:id="Rf091d68a68c54e95"/>
    <p:sldId xmlns:r="http://schemas.openxmlformats.org/officeDocument/2006/relationships" id="257" r:id="Rf851563bdbc4431a"/>
    <p:sldId xmlns:r="http://schemas.openxmlformats.org/officeDocument/2006/relationships" id="258" r:id="Rabf48815ae534acc"/>
    <p:sldId xmlns:r="http://schemas.openxmlformats.org/officeDocument/2006/relationships" id="259" r:id="Rd1f23caac961451b"/>
    <p:sldId xmlns:r="http://schemas.openxmlformats.org/officeDocument/2006/relationships" id="260" r:id="R80d8055103344b59"/>
    <p:sldId xmlns:r="http://schemas.openxmlformats.org/officeDocument/2006/relationships" id="261" r:id="R0c722057c738452e"/>
    <p:sldId xmlns:r="http://schemas.openxmlformats.org/officeDocument/2006/relationships" id="262" r:id="Rde47064201e5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9a4f4dd984313" /><Relationship Type="http://schemas.openxmlformats.org/officeDocument/2006/relationships/slide" Target="/ppt/slides/slide1.xml" Id="Rf091d68a68c54e95" /><Relationship Type="http://schemas.openxmlformats.org/officeDocument/2006/relationships/slide" Target="/ppt/slides/slide2.xml" Id="Rf851563bdbc4431a" /><Relationship Type="http://schemas.openxmlformats.org/officeDocument/2006/relationships/slide" Target="/ppt/slides/slide3.xml" Id="Rabf48815ae534acc" /><Relationship Type="http://schemas.openxmlformats.org/officeDocument/2006/relationships/slide" Target="/ppt/slides/slide4.xml" Id="Rd1f23caac961451b" /><Relationship Type="http://schemas.openxmlformats.org/officeDocument/2006/relationships/slide" Target="/ppt/slides/slide5.xml" Id="R80d8055103344b59" /><Relationship Type="http://schemas.openxmlformats.org/officeDocument/2006/relationships/slide" Target="/ppt/slides/slide6.xml" Id="R0c722057c738452e" /><Relationship Type="http://schemas.openxmlformats.org/officeDocument/2006/relationships/slide" Target="/ppt/slides/slide7.xml" Id="Rde47064201e5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588ef9981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4c3f39be94570" /><Relationship Type="http://schemas.openxmlformats.org/officeDocument/2006/relationships/theme" Target="/ppt/slideMasters/theme/theme1.xml" Id="Rb62cadbfb166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4c3f39be9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95dd99774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b683b2a0a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d24918c71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9f62c0052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ab5ec7bf6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bdb354ea745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5b9bff024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 GODT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GODT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21 622 377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−761 418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PAYOFF AS  –  70,6 %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JACSPED INVEST AS  –  29,4 %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Nydalen allé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925 741 841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GODT AS</a:t>
            </a:r>
          </a:p>
        </p:txBody>
      </p:sp>
    </p:spTree>
  </p:cSld>
  <p:clrMapOvr>
    <a:masterClrMapping xmlns:a="http://schemas.openxmlformats.org/drawingml/2006/main"/>
  </p:clrMapOvr>
</p:sld>
</file>