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9866a7c1da42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48036078464c25"/>
  </p:sldMasterIdLst>
  <p:sldIdLst>
    <p:sldId xmlns:r="http://schemas.openxmlformats.org/officeDocument/2006/relationships" id="256" r:id="Rfa76aa21caf14f8d"/>
    <p:sldId xmlns:r="http://schemas.openxmlformats.org/officeDocument/2006/relationships" id="257" r:id="Rcaecd78673d34376"/>
    <p:sldId xmlns:r="http://schemas.openxmlformats.org/officeDocument/2006/relationships" id="258" r:id="R9842fedf6502445b"/>
    <p:sldId xmlns:r="http://schemas.openxmlformats.org/officeDocument/2006/relationships" id="259" r:id="Rd0fae7b779554466"/>
    <p:sldId xmlns:r="http://schemas.openxmlformats.org/officeDocument/2006/relationships" id="260" r:id="Rbec3cc02a788426a"/>
    <p:sldId xmlns:r="http://schemas.openxmlformats.org/officeDocument/2006/relationships" id="261" r:id="R39ffe3a97502492f"/>
    <p:sldId xmlns:r="http://schemas.openxmlformats.org/officeDocument/2006/relationships" id="262" r:id="Rc015ab38540147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48036078464c25" /><Relationship Type="http://schemas.openxmlformats.org/officeDocument/2006/relationships/slide" Target="/ppt/slides/slide1.xml" Id="Rfa76aa21caf14f8d" /><Relationship Type="http://schemas.openxmlformats.org/officeDocument/2006/relationships/slide" Target="/ppt/slides/slide2.xml" Id="Rcaecd78673d34376" /><Relationship Type="http://schemas.openxmlformats.org/officeDocument/2006/relationships/slide" Target="/ppt/slides/slide3.xml" Id="R9842fedf6502445b" /><Relationship Type="http://schemas.openxmlformats.org/officeDocument/2006/relationships/slide" Target="/ppt/slides/slide4.xml" Id="Rd0fae7b779554466" /><Relationship Type="http://schemas.openxmlformats.org/officeDocument/2006/relationships/slide" Target="/ppt/slides/slide5.xml" Id="Rbec3cc02a788426a" /><Relationship Type="http://schemas.openxmlformats.org/officeDocument/2006/relationships/slide" Target="/ppt/slides/slide6.xml" Id="R39ffe3a97502492f" /><Relationship Type="http://schemas.openxmlformats.org/officeDocument/2006/relationships/slide" Target="/ppt/slides/slide7.xml" Id="Rc015ab38540147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02aba291e947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aa57d17734b58" /><Relationship Type="http://schemas.openxmlformats.org/officeDocument/2006/relationships/theme" Target="/ppt/slideMasters/theme/theme1.xml" Id="R52121e61516041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caa57d17734b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0cfa2d08d47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ad6803d2249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415da1d1144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b9d38007d49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a3009b1cf4e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78d4170a346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7c15766a844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TUCAN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TUCAN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TUCAN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TUCAN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TUCAN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TUCAN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−6 819 893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−9 503 156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296 551 244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359 065 051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TUCAN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HVIDE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HVIDE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HVIDE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TUCAN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Hvide, Skøyenveien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925 741 914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TUCAN HOLDING AS</a:t>
            </a:r>
          </a:p>
        </p:txBody>
      </p:sp>
    </p:spTree>
  </p:cSld>
  <p:clrMapOvr>
    <a:masterClrMapping xmlns:a="http://schemas.openxmlformats.org/drawingml/2006/main"/>
  </p:clrMapOvr>
</p:sld>
</file>