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dc28f8ec8b44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ed5e1e3bdf41eb"/>
  </p:sldMasterIdLst>
  <p:sldIdLst>
    <p:sldId xmlns:r="http://schemas.openxmlformats.org/officeDocument/2006/relationships" id="256" r:id="Reda4e911b64d4b62"/>
    <p:sldId xmlns:r="http://schemas.openxmlformats.org/officeDocument/2006/relationships" id="257" r:id="R60e520e18899471a"/>
    <p:sldId xmlns:r="http://schemas.openxmlformats.org/officeDocument/2006/relationships" id="258" r:id="Rd5dd1740de2b46b9"/>
    <p:sldId xmlns:r="http://schemas.openxmlformats.org/officeDocument/2006/relationships" id="259" r:id="R5ecde10c0bff4fad"/>
    <p:sldId xmlns:r="http://schemas.openxmlformats.org/officeDocument/2006/relationships" id="260" r:id="Rd72f63c5fe594d96"/>
    <p:sldId xmlns:r="http://schemas.openxmlformats.org/officeDocument/2006/relationships" id="261" r:id="Rf80dc8dbb8e54b8c"/>
    <p:sldId xmlns:r="http://schemas.openxmlformats.org/officeDocument/2006/relationships" id="262" r:id="R93b85f4018a548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ed5e1e3bdf41eb" /><Relationship Type="http://schemas.openxmlformats.org/officeDocument/2006/relationships/slide" Target="/ppt/slides/slide1.xml" Id="Reda4e911b64d4b62" /><Relationship Type="http://schemas.openxmlformats.org/officeDocument/2006/relationships/slide" Target="/ppt/slides/slide2.xml" Id="R60e520e18899471a" /><Relationship Type="http://schemas.openxmlformats.org/officeDocument/2006/relationships/slide" Target="/ppt/slides/slide3.xml" Id="Rd5dd1740de2b46b9" /><Relationship Type="http://schemas.openxmlformats.org/officeDocument/2006/relationships/slide" Target="/ppt/slides/slide4.xml" Id="R5ecde10c0bff4fad" /><Relationship Type="http://schemas.openxmlformats.org/officeDocument/2006/relationships/slide" Target="/ppt/slides/slide5.xml" Id="Rd72f63c5fe594d96" /><Relationship Type="http://schemas.openxmlformats.org/officeDocument/2006/relationships/slide" Target="/ppt/slides/slide6.xml" Id="Rf80dc8dbb8e54b8c" /><Relationship Type="http://schemas.openxmlformats.org/officeDocument/2006/relationships/slide" Target="/ppt/slides/slide7.xml" Id="R93b85f4018a548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8cbbb3a3844e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03de8dfbf4da8" /><Relationship Type="http://schemas.openxmlformats.org/officeDocument/2006/relationships/theme" Target="/ppt/slideMasters/theme/theme1.xml" Id="R346331cceb894f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503de8dfbf4d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6d6aaa90444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31a4111dd48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fd67ceb7c43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5e327592c41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9f4b4e96f42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8c46cf50346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3df641b34043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HJB AS ble etablert [år] og holder til i Bødalen.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716 371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3 221 887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3 221 887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JOTEN BERGERUD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MALIN AILEEN EDVARDSEN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Haakon Joten Bergerud, Lagmannsåsen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3472 Bødalen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925 745 693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HJB AS</a:t>
            </a:r>
          </a:p>
        </p:txBody>
      </p:sp>
    </p:spTree>
  </p:cSld>
  <p:clrMapOvr>
    <a:masterClrMapping xmlns:a="http://schemas.openxmlformats.org/drawingml/2006/main"/>
  </p:clrMapOvr>
</p:sld>
</file>