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107a1bc0ce41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b970c94b324443"/>
  </p:sldMasterIdLst>
  <p:sldIdLst>
    <p:sldId xmlns:r="http://schemas.openxmlformats.org/officeDocument/2006/relationships" id="256" r:id="R952c8e4076c84fd6"/>
    <p:sldId xmlns:r="http://schemas.openxmlformats.org/officeDocument/2006/relationships" id="257" r:id="R2accb43e30ef401c"/>
    <p:sldId xmlns:r="http://schemas.openxmlformats.org/officeDocument/2006/relationships" id="258" r:id="Rac820f81e86f40fd"/>
    <p:sldId xmlns:r="http://schemas.openxmlformats.org/officeDocument/2006/relationships" id="259" r:id="R6b1c11915a5a4077"/>
    <p:sldId xmlns:r="http://schemas.openxmlformats.org/officeDocument/2006/relationships" id="260" r:id="Rfd5fec393ffe4243"/>
    <p:sldId xmlns:r="http://schemas.openxmlformats.org/officeDocument/2006/relationships" id="261" r:id="Rd0a1ac6b8b3648e4"/>
    <p:sldId xmlns:r="http://schemas.openxmlformats.org/officeDocument/2006/relationships" id="262" r:id="Rdf3338dd5c7445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970c94b324443" /><Relationship Type="http://schemas.openxmlformats.org/officeDocument/2006/relationships/slide" Target="/ppt/slides/slide1.xml" Id="R952c8e4076c84fd6" /><Relationship Type="http://schemas.openxmlformats.org/officeDocument/2006/relationships/slide" Target="/ppt/slides/slide2.xml" Id="R2accb43e30ef401c" /><Relationship Type="http://schemas.openxmlformats.org/officeDocument/2006/relationships/slide" Target="/ppt/slides/slide3.xml" Id="Rac820f81e86f40fd" /><Relationship Type="http://schemas.openxmlformats.org/officeDocument/2006/relationships/slide" Target="/ppt/slides/slide4.xml" Id="R6b1c11915a5a4077" /><Relationship Type="http://schemas.openxmlformats.org/officeDocument/2006/relationships/slide" Target="/ppt/slides/slide5.xml" Id="Rfd5fec393ffe4243" /><Relationship Type="http://schemas.openxmlformats.org/officeDocument/2006/relationships/slide" Target="/ppt/slides/slide6.xml" Id="Rd0a1ac6b8b3648e4" /><Relationship Type="http://schemas.openxmlformats.org/officeDocument/2006/relationships/slide" Target="/ppt/slides/slide7.xml" Id="Rdf3338dd5c7445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32dae5b374b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ad6a3bc624046" /><Relationship Type="http://schemas.openxmlformats.org/officeDocument/2006/relationships/theme" Target="/ppt/slideMasters/theme/theme1.xml" Id="R5dc590de0f2c48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2ad6a3bc6240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1a5880a88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899ab8c1b4f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9a8df06cd48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53e15bb204f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c9799bea643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56e7676ea41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e900a7bfa45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NORD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7 764 751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2 948 691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IMIDT MANAGEMENT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MOEN-GRUPPEN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TRANSPORT OG TERMINAL AS  –  17,4 %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