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d370f7a48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1191c71694d4a"/>
  </p:sldMasterIdLst>
  <p:sldIdLst>
    <p:sldId xmlns:r="http://schemas.openxmlformats.org/officeDocument/2006/relationships" id="256" r:id="R432e125144a14795"/>
    <p:sldId xmlns:r="http://schemas.openxmlformats.org/officeDocument/2006/relationships" id="257" r:id="Ra8e5d488ca834c4e"/>
    <p:sldId xmlns:r="http://schemas.openxmlformats.org/officeDocument/2006/relationships" id="258" r:id="R0abed21630d7489e"/>
    <p:sldId xmlns:r="http://schemas.openxmlformats.org/officeDocument/2006/relationships" id="259" r:id="R30cac59dcecf4a24"/>
    <p:sldId xmlns:r="http://schemas.openxmlformats.org/officeDocument/2006/relationships" id="260" r:id="Rd28c271db04745e1"/>
    <p:sldId xmlns:r="http://schemas.openxmlformats.org/officeDocument/2006/relationships" id="261" r:id="R7f0434bb0f984546"/>
    <p:sldId xmlns:r="http://schemas.openxmlformats.org/officeDocument/2006/relationships" id="262" r:id="Rce73435e7e93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1191c71694d4a" /><Relationship Type="http://schemas.openxmlformats.org/officeDocument/2006/relationships/slide" Target="/ppt/slides/slide1.xml" Id="R432e125144a14795" /><Relationship Type="http://schemas.openxmlformats.org/officeDocument/2006/relationships/slide" Target="/ppt/slides/slide2.xml" Id="Ra8e5d488ca834c4e" /><Relationship Type="http://schemas.openxmlformats.org/officeDocument/2006/relationships/slide" Target="/ppt/slides/slide3.xml" Id="R0abed21630d7489e" /><Relationship Type="http://schemas.openxmlformats.org/officeDocument/2006/relationships/slide" Target="/ppt/slides/slide4.xml" Id="R30cac59dcecf4a24" /><Relationship Type="http://schemas.openxmlformats.org/officeDocument/2006/relationships/slide" Target="/ppt/slides/slide5.xml" Id="Rd28c271db04745e1" /><Relationship Type="http://schemas.openxmlformats.org/officeDocument/2006/relationships/slide" Target="/ppt/slides/slide6.xml" Id="R7f0434bb0f984546" /><Relationship Type="http://schemas.openxmlformats.org/officeDocument/2006/relationships/slide" Target="/ppt/slides/slide7.xml" Id="Rce73435e7e93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b77d0fc4e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ebd9abf74350" /><Relationship Type="http://schemas.openxmlformats.org/officeDocument/2006/relationships/theme" Target="/ppt/slideMasters/theme/theme1.xml" Id="Re2ede9f424f041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8ebd9abf7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3ceb6291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47834297d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99b06d8e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bbb70a56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3c5ae651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44a16239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ecb455f44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WAAGE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WAAGE BYGG AS ble etablert [år] og holder til i Fonnes.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8 041 140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1 173 520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ANDREAS VATLE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Straumshaugane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5953 Fonnes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aw@awaage.no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www.awaage.no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WAAGE BYGG AS</a:t>
            </a:r>
          </a:p>
        </p:txBody>
      </p:sp>
    </p:spTree>
  </p:cSld>
  <p:clrMapOvr>
    <a:masterClrMapping xmlns:a="http://schemas.openxmlformats.org/drawingml/2006/main"/>
  </p:clrMapOvr>
</p:sld>
</file>