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6269a8d1f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5429380a04756"/>
  </p:sldMasterIdLst>
  <p:sldIdLst>
    <p:sldId xmlns:r="http://schemas.openxmlformats.org/officeDocument/2006/relationships" id="256" r:id="Refbb63fa5f6a49fb"/>
    <p:sldId xmlns:r="http://schemas.openxmlformats.org/officeDocument/2006/relationships" id="257" r:id="R78dc654d3fb54d3a"/>
    <p:sldId xmlns:r="http://schemas.openxmlformats.org/officeDocument/2006/relationships" id="258" r:id="R16697a39d1f84161"/>
    <p:sldId xmlns:r="http://schemas.openxmlformats.org/officeDocument/2006/relationships" id="259" r:id="R26b0abdc5c314a57"/>
    <p:sldId xmlns:r="http://schemas.openxmlformats.org/officeDocument/2006/relationships" id="260" r:id="R18cd7cfc29754422"/>
    <p:sldId xmlns:r="http://schemas.openxmlformats.org/officeDocument/2006/relationships" id="261" r:id="R87fb1f9002e24f07"/>
    <p:sldId xmlns:r="http://schemas.openxmlformats.org/officeDocument/2006/relationships" id="262" r:id="Raa89e121fb34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5429380a04756" /><Relationship Type="http://schemas.openxmlformats.org/officeDocument/2006/relationships/slide" Target="/ppt/slides/slide1.xml" Id="Refbb63fa5f6a49fb" /><Relationship Type="http://schemas.openxmlformats.org/officeDocument/2006/relationships/slide" Target="/ppt/slides/slide2.xml" Id="R78dc654d3fb54d3a" /><Relationship Type="http://schemas.openxmlformats.org/officeDocument/2006/relationships/slide" Target="/ppt/slides/slide3.xml" Id="R16697a39d1f84161" /><Relationship Type="http://schemas.openxmlformats.org/officeDocument/2006/relationships/slide" Target="/ppt/slides/slide4.xml" Id="R26b0abdc5c314a57" /><Relationship Type="http://schemas.openxmlformats.org/officeDocument/2006/relationships/slide" Target="/ppt/slides/slide5.xml" Id="R18cd7cfc29754422" /><Relationship Type="http://schemas.openxmlformats.org/officeDocument/2006/relationships/slide" Target="/ppt/slides/slide6.xml" Id="R87fb1f9002e24f07" /><Relationship Type="http://schemas.openxmlformats.org/officeDocument/2006/relationships/slide" Target="/ppt/slides/slide7.xml" Id="Raa89e121fb34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849c1b989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7de1d90344b9" /><Relationship Type="http://schemas.openxmlformats.org/officeDocument/2006/relationships/theme" Target="/ppt/slideMasters/theme/theme1.xml" Id="Re8809f47f767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e7de1d903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1a3b5151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021734ae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c51432d4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9c70717a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7fb8546e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15c01767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687d5e3b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YOUSEF ZEITO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Berrføtts veg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925 747 556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