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c19998593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0bf1394bd4d22"/>
  </p:sldMasterIdLst>
  <p:sldIdLst>
    <p:sldId xmlns:r="http://schemas.openxmlformats.org/officeDocument/2006/relationships" id="256" r:id="Rfa258504a898481f"/>
    <p:sldId xmlns:r="http://schemas.openxmlformats.org/officeDocument/2006/relationships" id="257" r:id="Ra462669bc96a4398"/>
    <p:sldId xmlns:r="http://schemas.openxmlformats.org/officeDocument/2006/relationships" id="258" r:id="R5130e35291bc42a9"/>
    <p:sldId xmlns:r="http://schemas.openxmlformats.org/officeDocument/2006/relationships" id="259" r:id="R1de192bc9dce4ca8"/>
    <p:sldId xmlns:r="http://schemas.openxmlformats.org/officeDocument/2006/relationships" id="260" r:id="Rce79d10f4fab4d31"/>
    <p:sldId xmlns:r="http://schemas.openxmlformats.org/officeDocument/2006/relationships" id="261" r:id="R9a933d04401e475a"/>
    <p:sldId xmlns:r="http://schemas.openxmlformats.org/officeDocument/2006/relationships" id="262" r:id="Rfd2ee367ea09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0bf1394bd4d22" /><Relationship Type="http://schemas.openxmlformats.org/officeDocument/2006/relationships/slide" Target="/ppt/slides/slide1.xml" Id="Rfa258504a898481f" /><Relationship Type="http://schemas.openxmlformats.org/officeDocument/2006/relationships/slide" Target="/ppt/slides/slide2.xml" Id="Ra462669bc96a4398" /><Relationship Type="http://schemas.openxmlformats.org/officeDocument/2006/relationships/slide" Target="/ppt/slides/slide3.xml" Id="R5130e35291bc42a9" /><Relationship Type="http://schemas.openxmlformats.org/officeDocument/2006/relationships/slide" Target="/ppt/slides/slide4.xml" Id="R1de192bc9dce4ca8" /><Relationship Type="http://schemas.openxmlformats.org/officeDocument/2006/relationships/slide" Target="/ppt/slides/slide5.xml" Id="Rce79d10f4fab4d31" /><Relationship Type="http://schemas.openxmlformats.org/officeDocument/2006/relationships/slide" Target="/ppt/slides/slide6.xml" Id="R9a933d04401e475a" /><Relationship Type="http://schemas.openxmlformats.org/officeDocument/2006/relationships/slide" Target="/ppt/slides/slide7.xml" Id="Rfd2ee367ea09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2efdbf57e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b2279fe7412d" /><Relationship Type="http://schemas.openxmlformats.org/officeDocument/2006/relationships/theme" Target="/ppt/slideMasters/theme/theme1.xml" Id="R2e113564bb61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7b2279fe7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5326ff1c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ed5c0133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61302caa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4567a18f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91da4fd1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c49ba456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24481494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INVEST AS ble etablert [år] og holder til i Sandshamn.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452 475 498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452 487 146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DJUPVIK HALSEBAKK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Leina 30A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6089 Sandshamn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925 752 274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ANJA INVEST AS</a:t>
            </a:r>
          </a:p>
        </p:txBody>
      </p:sp>
    </p:spTree>
  </p:cSld>
  <p:clrMapOvr>
    <a:masterClrMapping xmlns:a="http://schemas.openxmlformats.org/drawingml/2006/main"/>
  </p:clrMapOvr>
</p:sld>
</file>