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d2ad9e86f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0e0f23f8f491c"/>
  </p:sldMasterIdLst>
  <p:sldIdLst>
    <p:sldId xmlns:r="http://schemas.openxmlformats.org/officeDocument/2006/relationships" id="256" r:id="R61c4a874dfb744ab"/>
    <p:sldId xmlns:r="http://schemas.openxmlformats.org/officeDocument/2006/relationships" id="257" r:id="R96d30187f7904893"/>
    <p:sldId xmlns:r="http://schemas.openxmlformats.org/officeDocument/2006/relationships" id="258" r:id="R08c9077594db4027"/>
    <p:sldId xmlns:r="http://schemas.openxmlformats.org/officeDocument/2006/relationships" id="259" r:id="R784e19cee1484f13"/>
    <p:sldId xmlns:r="http://schemas.openxmlformats.org/officeDocument/2006/relationships" id="260" r:id="R131e1239c75c4274"/>
    <p:sldId xmlns:r="http://schemas.openxmlformats.org/officeDocument/2006/relationships" id="261" r:id="Re56103d700404b00"/>
    <p:sldId xmlns:r="http://schemas.openxmlformats.org/officeDocument/2006/relationships" id="262" r:id="R97d7b4e63a3c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0e0f23f8f491c" /><Relationship Type="http://schemas.openxmlformats.org/officeDocument/2006/relationships/slide" Target="/ppt/slides/slide1.xml" Id="R61c4a874dfb744ab" /><Relationship Type="http://schemas.openxmlformats.org/officeDocument/2006/relationships/slide" Target="/ppt/slides/slide2.xml" Id="R96d30187f7904893" /><Relationship Type="http://schemas.openxmlformats.org/officeDocument/2006/relationships/slide" Target="/ppt/slides/slide3.xml" Id="R08c9077594db4027" /><Relationship Type="http://schemas.openxmlformats.org/officeDocument/2006/relationships/slide" Target="/ppt/slides/slide4.xml" Id="R784e19cee1484f13" /><Relationship Type="http://schemas.openxmlformats.org/officeDocument/2006/relationships/slide" Target="/ppt/slides/slide5.xml" Id="R131e1239c75c4274" /><Relationship Type="http://schemas.openxmlformats.org/officeDocument/2006/relationships/slide" Target="/ppt/slides/slide6.xml" Id="Re56103d700404b00" /><Relationship Type="http://schemas.openxmlformats.org/officeDocument/2006/relationships/slide" Target="/ppt/slides/slide7.xml" Id="R97d7b4e63a3c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cf206272d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5f25c653f4bde" /><Relationship Type="http://schemas.openxmlformats.org/officeDocument/2006/relationships/theme" Target="/ppt/slideMasters/theme/theme1.xml" Id="Rfd236c16c844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5f25c653f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07893e032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465ceb03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ca2c1341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c3d6c4b1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3d37fc3d41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e791fd57947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b54d26c5149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STEVEFISK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STEVEFISK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23 820 735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39 894 581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GANGSTØ SETERLUND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Kristian Seterlund, Nordpolvegen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9013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925 755 877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