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672508797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2bbc37b94499b"/>
  </p:sldMasterIdLst>
  <p:sldIdLst>
    <p:sldId xmlns:r="http://schemas.openxmlformats.org/officeDocument/2006/relationships" id="256" r:id="R31f2334de5944018"/>
    <p:sldId xmlns:r="http://schemas.openxmlformats.org/officeDocument/2006/relationships" id="257" r:id="R257d3c4905b94e4f"/>
    <p:sldId xmlns:r="http://schemas.openxmlformats.org/officeDocument/2006/relationships" id="258" r:id="Rff64ac293fe24dd7"/>
    <p:sldId xmlns:r="http://schemas.openxmlformats.org/officeDocument/2006/relationships" id="259" r:id="R68f22059b70d43f5"/>
    <p:sldId xmlns:r="http://schemas.openxmlformats.org/officeDocument/2006/relationships" id="260" r:id="R8da1812d723f4ace"/>
    <p:sldId xmlns:r="http://schemas.openxmlformats.org/officeDocument/2006/relationships" id="261" r:id="Rc936e52de0b2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2bbc37b94499b" /><Relationship Type="http://schemas.openxmlformats.org/officeDocument/2006/relationships/slide" Target="/ppt/slides/slide1.xml" Id="R31f2334de5944018" /><Relationship Type="http://schemas.openxmlformats.org/officeDocument/2006/relationships/slide" Target="/ppt/slides/slide2.xml" Id="R257d3c4905b94e4f" /><Relationship Type="http://schemas.openxmlformats.org/officeDocument/2006/relationships/slide" Target="/ppt/slides/slide3.xml" Id="Rff64ac293fe24dd7" /><Relationship Type="http://schemas.openxmlformats.org/officeDocument/2006/relationships/slide" Target="/ppt/slides/slide4.xml" Id="R68f22059b70d43f5" /><Relationship Type="http://schemas.openxmlformats.org/officeDocument/2006/relationships/slide" Target="/ppt/slides/slide5.xml" Id="R8da1812d723f4ace" /><Relationship Type="http://schemas.openxmlformats.org/officeDocument/2006/relationships/slide" Target="/ppt/slides/slide6.xml" Id="Rc936e52de0b2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65263e5ad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f407b6e64ae7" /><Relationship Type="http://schemas.openxmlformats.org/officeDocument/2006/relationships/theme" Target="/ppt/slideMasters/theme/theme1.xml" Id="R72d54866815b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bf407b6e6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42bc809c8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74c8cc608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692827457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9b89af462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845a53b5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b7be9483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TESDAL 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925 756 539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J HOLDING AS</a:t>
            </a:r>
          </a:p>
        </p:txBody>
      </p:sp>
    </p:spTree>
  </p:cSld>
  <p:clrMapOvr>
    <a:masterClrMapping xmlns:a="http://schemas.openxmlformats.org/drawingml/2006/main"/>
  </p:clrMapOvr>
</p:sld>
</file>