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cee272cba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3cb046ff041c0"/>
  </p:sldMasterIdLst>
  <p:sldIdLst>
    <p:sldId xmlns:r="http://schemas.openxmlformats.org/officeDocument/2006/relationships" id="256" r:id="Rf82b8652fbb74b9f"/>
    <p:sldId xmlns:r="http://schemas.openxmlformats.org/officeDocument/2006/relationships" id="257" r:id="R92a6bb535b5e4486"/>
    <p:sldId xmlns:r="http://schemas.openxmlformats.org/officeDocument/2006/relationships" id="258" r:id="R6b94e8bee13c4fe1"/>
    <p:sldId xmlns:r="http://schemas.openxmlformats.org/officeDocument/2006/relationships" id="259" r:id="R3f1e1d5eb164413f"/>
    <p:sldId xmlns:r="http://schemas.openxmlformats.org/officeDocument/2006/relationships" id="260" r:id="Ra5878679ef5047f4"/>
    <p:sldId xmlns:r="http://schemas.openxmlformats.org/officeDocument/2006/relationships" id="261" r:id="Red31e63d20b046ab"/>
    <p:sldId xmlns:r="http://schemas.openxmlformats.org/officeDocument/2006/relationships" id="262" r:id="R405a75003ca2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3cb046ff041c0" /><Relationship Type="http://schemas.openxmlformats.org/officeDocument/2006/relationships/slide" Target="/ppt/slides/slide1.xml" Id="Rf82b8652fbb74b9f" /><Relationship Type="http://schemas.openxmlformats.org/officeDocument/2006/relationships/slide" Target="/ppt/slides/slide2.xml" Id="R92a6bb535b5e4486" /><Relationship Type="http://schemas.openxmlformats.org/officeDocument/2006/relationships/slide" Target="/ppt/slides/slide3.xml" Id="R6b94e8bee13c4fe1" /><Relationship Type="http://schemas.openxmlformats.org/officeDocument/2006/relationships/slide" Target="/ppt/slides/slide4.xml" Id="R3f1e1d5eb164413f" /><Relationship Type="http://schemas.openxmlformats.org/officeDocument/2006/relationships/slide" Target="/ppt/slides/slide5.xml" Id="Ra5878679ef5047f4" /><Relationship Type="http://schemas.openxmlformats.org/officeDocument/2006/relationships/slide" Target="/ppt/slides/slide6.xml" Id="Red31e63d20b046ab" /><Relationship Type="http://schemas.openxmlformats.org/officeDocument/2006/relationships/slide" Target="/ppt/slides/slide7.xml" Id="R405a75003ca2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abbed835c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66b0e3ece4510" /><Relationship Type="http://schemas.openxmlformats.org/officeDocument/2006/relationships/theme" Target="/ppt/slideMasters/theme/theme1.xml" Id="R9dabf285522c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66b0e3ece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58937992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47f7add40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55aafc27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d096b650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f9021aa1f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65b6d043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e3407ce08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TESDAL 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J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