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78b857c61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23c8fb97f425d"/>
  </p:sldMasterIdLst>
  <p:sldIdLst>
    <p:sldId xmlns:r="http://schemas.openxmlformats.org/officeDocument/2006/relationships" id="256" r:id="R6ac376d072cd460c"/>
    <p:sldId xmlns:r="http://schemas.openxmlformats.org/officeDocument/2006/relationships" id="257" r:id="R877c55cefc0b4d70"/>
    <p:sldId xmlns:r="http://schemas.openxmlformats.org/officeDocument/2006/relationships" id="258" r:id="R1196ba1f3a4441a7"/>
    <p:sldId xmlns:r="http://schemas.openxmlformats.org/officeDocument/2006/relationships" id="259" r:id="R95796dc096a34968"/>
    <p:sldId xmlns:r="http://schemas.openxmlformats.org/officeDocument/2006/relationships" id="260" r:id="R173920997d0d41f3"/>
    <p:sldId xmlns:r="http://schemas.openxmlformats.org/officeDocument/2006/relationships" id="261" r:id="R0f1d23a39ff5459e"/>
    <p:sldId xmlns:r="http://schemas.openxmlformats.org/officeDocument/2006/relationships" id="262" r:id="R0ecb00f6293248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23c8fb97f425d" /><Relationship Type="http://schemas.openxmlformats.org/officeDocument/2006/relationships/slide" Target="/ppt/slides/slide1.xml" Id="R6ac376d072cd460c" /><Relationship Type="http://schemas.openxmlformats.org/officeDocument/2006/relationships/slide" Target="/ppt/slides/slide2.xml" Id="R877c55cefc0b4d70" /><Relationship Type="http://schemas.openxmlformats.org/officeDocument/2006/relationships/slide" Target="/ppt/slides/slide3.xml" Id="R1196ba1f3a4441a7" /><Relationship Type="http://schemas.openxmlformats.org/officeDocument/2006/relationships/slide" Target="/ppt/slides/slide4.xml" Id="R95796dc096a34968" /><Relationship Type="http://schemas.openxmlformats.org/officeDocument/2006/relationships/slide" Target="/ppt/slides/slide5.xml" Id="R173920997d0d41f3" /><Relationship Type="http://schemas.openxmlformats.org/officeDocument/2006/relationships/slide" Target="/ppt/slides/slide6.xml" Id="R0f1d23a39ff5459e" /><Relationship Type="http://schemas.openxmlformats.org/officeDocument/2006/relationships/slide" Target="/ppt/slides/slide7.xml" Id="R0ecb00f6293248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ca118038f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b7f3fbe040b5" /><Relationship Type="http://schemas.openxmlformats.org/officeDocument/2006/relationships/theme" Target="/ppt/slideMasters/theme/theme1.xml" Id="Rd6f05446761d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1b7f3fbe0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8120da951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d7cb75b26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45f267fdb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70616de13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2702d0d8b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b4592205047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b875b7c4447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BYGG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3 330 552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993 042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TOMMY VENNERSLUND-T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Follestadveien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BYGG AS</a:t>
            </a:r>
          </a:p>
        </p:txBody>
      </p:sp>
    </p:spTree>
  </p:cSld>
  <p:clrMapOvr>
    <a:masterClrMapping xmlns:a="http://schemas.openxmlformats.org/drawingml/2006/main"/>
  </p:clrMapOvr>
</p:sld>
</file>