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3d8dd16ea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1a7ccd540474d"/>
  </p:sldMasterIdLst>
  <p:sldIdLst>
    <p:sldId xmlns:r="http://schemas.openxmlformats.org/officeDocument/2006/relationships" id="256" r:id="Rbe9f09ee1a914249"/>
    <p:sldId xmlns:r="http://schemas.openxmlformats.org/officeDocument/2006/relationships" id="257" r:id="Rcab2ae2b6fb945eb"/>
    <p:sldId xmlns:r="http://schemas.openxmlformats.org/officeDocument/2006/relationships" id="258" r:id="R3607769f31614eb4"/>
    <p:sldId xmlns:r="http://schemas.openxmlformats.org/officeDocument/2006/relationships" id="259" r:id="Reae2b60e0dcb48e2"/>
    <p:sldId xmlns:r="http://schemas.openxmlformats.org/officeDocument/2006/relationships" id="260" r:id="Ra39e321255754939"/>
    <p:sldId xmlns:r="http://schemas.openxmlformats.org/officeDocument/2006/relationships" id="261" r:id="R8229d5c16b4c4554"/>
    <p:sldId xmlns:r="http://schemas.openxmlformats.org/officeDocument/2006/relationships" id="262" r:id="R3604483b080b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1a7ccd540474d" /><Relationship Type="http://schemas.openxmlformats.org/officeDocument/2006/relationships/slide" Target="/ppt/slides/slide1.xml" Id="Rbe9f09ee1a914249" /><Relationship Type="http://schemas.openxmlformats.org/officeDocument/2006/relationships/slide" Target="/ppt/slides/slide2.xml" Id="Rcab2ae2b6fb945eb" /><Relationship Type="http://schemas.openxmlformats.org/officeDocument/2006/relationships/slide" Target="/ppt/slides/slide3.xml" Id="R3607769f31614eb4" /><Relationship Type="http://schemas.openxmlformats.org/officeDocument/2006/relationships/slide" Target="/ppt/slides/slide4.xml" Id="Reae2b60e0dcb48e2" /><Relationship Type="http://schemas.openxmlformats.org/officeDocument/2006/relationships/slide" Target="/ppt/slides/slide5.xml" Id="Ra39e321255754939" /><Relationship Type="http://schemas.openxmlformats.org/officeDocument/2006/relationships/slide" Target="/ppt/slides/slide6.xml" Id="R8229d5c16b4c4554" /><Relationship Type="http://schemas.openxmlformats.org/officeDocument/2006/relationships/slide" Target="/ppt/slides/slide7.xml" Id="R3604483b080b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8ecb5aac1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c09703394478f" /><Relationship Type="http://schemas.openxmlformats.org/officeDocument/2006/relationships/theme" Target="/ppt/slideMasters/theme/theme1.xml" Id="Rea59ab669cd0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c09703394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6d6ff3fc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dd556de1d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43c3527f7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c421731d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193e44af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baffd8907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67fdb3b8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KONSULT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2 429 778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HAIDER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Svenskerudveien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925 762 350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KONSULT AS</a:t>
            </a:r>
          </a:p>
        </p:txBody>
      </p:sp>
    </p:spTree>
  </p:cSld>
  <p:clrMapOvr>
    <a:masterClrMapping xmlns:a="http://schemas.openxmlformats.org/drawingml/2006/main"/>
  </p:clrMapOvr>
</p:sld>
</file>