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c67f169c8a4c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1529387bf4cc2"/>
  </p:sldMasterIdLst>
  <p:sldIdLst>
    <p:sldId xmlns:r="http://schemas.openxmlformats.org/officeDocument/2006/relationships" id="256" r:id="R5494bb921017470b"/>
    <p:sldId xmlns:r="http://schemas.openxmlformats.org/officeDocument/2006/relationships" id="257" r:id="Re84b67ba82ed4ee4"/>
    <p:sldId xmlns:r="http://schemas.openxmlformats.org/officeDocument/2006/relationships" id="258" r:id="Rd9432c5af8af4c8c"/>
    <p:sldId xmlns:r="http://schemas.openxmlformats.org/officeDocument/2006/relationships" id="259" r:id="R390d6f95f23b4f0b"/>
    <p:sldId xmlns:r="http://schemas.openxmlformats.org/officeDocument/2006/relationships" id="260" r:id="R6883b1241ad64a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1529387bf4cc2" /><Relationship Type="http://schemas.openxmlformats.org/officeDocument/2006/relationships/slide" Target="/ppt/slides/slide1.xml" Id="R5494bb921017470b" /><Relationship Type="http://schemas.openxmlformats.org/officeDocument/2006/relationships/slide" Target="/ppt/slides/slide2.xml" Id="Re84b67ba82ed4ee4" /><Relationship Type="http://schemas.openxmlformats.org/officeDocument/2006/relationships/slide" Target="/ppt/slides/slide3.xml" Id="Rd9432c5af8af4c8c" /><Relationship Type="http://schemas.openxmlformats.org/officeDocument/2006/relationships/slide" Target="/ppt/slides/slide4.xml" Id="R390d6f95f23b4f0b" /><Relationship Type="http://schemas.openxmlformats.org/officeDocument/2006/relationships/slide" Target="/ppt/slides/slide5.xml" Id="R6883b1241ad64a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24bddd57048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0f1b3a16f47ce" /><Relationship Type="http://schemas.openxmlformats.org/officeDocument/2006/relationships/theme" Target="/ppt/slideMasters/theme/theme1.xml" Id="R1c760dea49d942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00f1b3a16f47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bb2196e69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98b14d75b244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a468d3fb4e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8b6b8508e5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964bc292640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JON HAFSTAD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JON HAFSTAD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JON HAFSTAD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JON HAFSTAD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JON HAFSTAD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JON HAFSTAD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420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925 766 437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JON HAFSTAD</a:t>
            </a:r>
          </a:p>
        </p:txBody>
      </p:sp>
    </p:spTree>
  </p:cSld>
  <p:clrMapOvr>
    <a:masterClrMapping xmlns:a="http://schemas.openxmlformats.org/drawingml/2006/main"/>
  </p:clrMapOvr>
</p:sld>
</file>