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a64861d4545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731705e946491e"/>
  </p:sldMasterIdLst>
  <p:sldIdLst>
    <p:sldId xmlns:r="http://schemas.openxmlformats.org/officeDocument/2006/relationships" id="256" r:id="Raa30d0b186054a5a"/>
    <p:sldId xmlns:r="http://schemas.openxmlformats.org/officeDocument/2006/relationships" id="257" r:id="Re0b2f68c34014b0a"/>
    <p:sldId xmlns:r="http://schemas.openxmlformats.org/officeDocument/2006/relationships" id="258" r:id="Raa56e8a5c3c440d7"/>
    <p:sldId xmlns:r="http://schemas.openxmlformats.org/officeDocument/2006/relationships" id="259" r:id="R264a78a5f1f74749"/>
    <p:sldId xmlns:r="http://schemas.openxmlformats.org/officeDocument/2006/relationships" id="260" r:id="R78e75483dcfb4f9c"/>
    <p:sldId xmlns:r="http://schemas.openxmlformats.org/officeDocument/2006/relationships" id="261" r:id="R4490ab8ce82a4fb3"/>
    <p:sldId xmlns:r="http://schemas.openxmlformats.org/officeDocument/2006/relationships" id="262" r:id="Rde35c985e369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731705e946491e" /><Relationship Type="http://schemas.openxmlformats.org/officeDocument/2006/relationships/slide" Target="/ppt/slides/slide1.xml" Id="Raa30d0b186054a5a" /><Relationship Type="http://schemas.openxmlformats.org/officeDocument/2006/relationships/slide" Target="/ppt/slides/slide2.xml" Id="Re0b2f68c34014b0a" /><Relationship Type="http://schemas.openxmlformats.org/officeDocument/2006/relationships/slide" Target="/ppt/slides/slide3.xml" Id="Raa56e8a5c3c440d7" /><Relationship Type="http://schemas.openxmlformats.org/officeDocument/2006/relationships/slide" Target="/ppt/slides/slide4.xml" Id="R264a78a5f1f74749" /><Relationship Type="http://schemas.openxmlformats.org/officeDocument/2006/relationships/slide" Target="/ppt/slides/slide5.xml" Id="R78e75483dcfb4f9c" /><Relationship Type="http://schemas.openxmlformats.org/officeDocument/2006/relationships/slide" Target="/ppt/slides/slide6.xml" Id="R4490ab8ce82a4fb3" /><Relationship Type="http://schemas.openxmlformats.org/officeDocument/2006/relationships/slide" Target="/ppt/slides/slide7.xml" Id="Rde35c985e369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3cfd99ce8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d795f689d4a48" /><Relationship Type="http://schemas.openxmlformats.org/officeDocument/2006/relationships/theme" Target="/ppt/slideMasters/theme/theme1.xml" Id="R5296433818b04a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d795f689d4a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e59f3afc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67ef5dd93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d06286b1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fbfbc42de4c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ecc6e51e1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60e87423d4c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90a42d8d6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HEMSEDAL ENERGI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ENERGI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ENERGI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ENERGI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ENERGI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ENERGI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155 376 000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167 020 000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ENERGI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ENERGI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HEMSEDAL ENERGI HOLDING AS</a:t>
            </a:r>
          </a:p>
        </p:txBody>
      </p:sp>
    </p:spTree>
  </p:cSld>
  <p:clrMapOvr>
    <a:masterClrMapping xmlns:a="http://schemas.openxmlformats.org/drawingml/2006/main"/>
  </p:clrMapOvr>
</p:sld>
</file>