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1eff29736144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5c7c878bb40b1"/>
  </p:sldMasterIdLst>
  <p:sldIdLst>
    <p:sldId xmlns:r="http://schemas.openxmlformats.org/officeDocument/2006/relationships" id="256" r:id="Raf3699f7b1224e93"/>
    <p:sldId xmlns:r="http://schemas.openxmlformats.org/officeDocument/2006/relationships" id="257" r:id="Rc2823ce32bf141b9"/>
    <p:sldId xmlns:r="http://schemas.openxmlformats.org/officeDocument/2006/relationships" id="258" r:id="R3e88094bb85445fe"/>
    <p:sldId xmlns:r="http://schemas.openxmlformats.org/officeDocument/2006/relationships" id="259" r:id="R60ebdbaf637a467b"/>
    <p:sldId xmlns:r="http://schemas.openxmlformats.org/officeDocument/2006/relationships" id="260" r:id="Raad5b6eb0ab04243"/>
    <p:sldId xmlns:r="http://schemas.openxmlformats.org/officeDocument/2006/relationships" id="261" r:id="R39671ac85d8e4a99"/>
    <p:sldId xmlns:r="http://schemas.openxmlformats.org/officeDocument/2006/relationships" id="262" r:id="R5fbc965363f7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5c7c878bb40b1" /><Relationship Type="http://schemas.openxmlformats.org/officeDocument/2006/relationships/slide" Target="/ppt/slides/slide1.xml" Id="Raf3699f7b1224e93" /><Relationship Type="http://schemas.openxmlformats.org/officeDocument/2006/relationships/slide" Target="/ppt/slides/slide2.xml" Id="Rc2823ce32bf141b9" /><Relationship Type="http://schemas.openxmlformats.org/officeDocument/2006/relationships/slide" Target="/ppt/slides/slide3.xml" Id="R3e88094bb85445fe" /><Relationship Type="http://schemas.openxmlformats.org/officeDocument/2006/relationships/slide" Target="/ppt/slides/slide4.xml" Id="R60ebdbaf637a467b" /><Relationship Type="http://schemas.openxmlformats.org/officeDocument/2006/relationships/slide" Target="/ppt/slides/slide5.xml" Id="Raad5b6eb0ab04243" /><Relationship Type="http://schemas.openxmlformats.org/officeDocument/2006/relationships/slide" Target="/ppt/slides/slide6.xml" Id="R39671ac85d8e4a99" /><Relationship Type="http://schemas.openxmlformats.org/officeDocument/2006/relationships/slide" Target="/ppt/slides/slide7.xml" Id="R5fbc965363f7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79311278244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71d5027ef48c5" /><Relationship Type="http://schemas.openxmlformats.org/officeDocument/2006/relationships/theme" Target="/ppt/slideMasters/theme/theme1.xml" Id="Rf82fd3aaee64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971d5027ef48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941633ff54d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840e91cf646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1d2535bd648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01253336f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af50e0cbf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c0eba5fe9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78059df6c4e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 HOLDING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413 248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2 062 866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HODDEVIK PERLY ANITA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SIGBJØRN GURSKEVIK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925 767 115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SPJ HOLDING AS</a:t>
            </a:r>
          </a:p>
        </p:txBody>
      </p:sp>
    </p:spTree>
  </p:cSld>
  <p:clrMapOvr>
    <a:masterClrMapping xmlns:a="http://schemas.openxmlformats.org/drawingml/2006/main"/>
  </p:clrMapOvr>
</p:sld>
</file>