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640bd7d83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7cccde16f4ed8"/>
  </p:sldMasterIdLst>
  <p:sldIdLst>
    <p:sldId xmlns:r="http://schemas.openxmlformats.org/officeDocument/2006/relationships" id="256" r:id="Rd2d267558fe0443b"/>
    <p:sldId xmlns:r="http://schemas.openxmlformats.org/officeDocument/2006/relationships" id="257" r:id="Rdadd12eed2f04b1a"/>
    <p:sldId xmlns:r="http://schemas.openxmlformats.org/officeDocument/2006/relationships" id="258" r:id="Rdfdf839fda304384"/>
    <p:sldId xmlns:r="http://schemas.openxmlformats.org/officeDocument/2006/relationships" id="259" r:id="R81c6d53c11c8421b"/>
    <p:sldId xmlns:r="http://schemas.openxmlformats.org/officeDocument/2006/relationships" id="260" r:id="Rf752d7a658e842d5"/>
    <p:sldId xmlns:r="http://schemas.openxmlformats.org/officeDocument/2006/relationships" id="261" r:id="R9038b66091f24efd"/>
    <p:sldId xmlns:r="http://schemas.openxmlformats.org/officeDocument/2006/relationships" id="262" r:id="R91ab1d66c7b9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7cccde16f4ed8" /><Relationship Type="http://schemas.openxmlformats.org/officeDocument/2006/relationships/slide" Target="/ppt/slides/slide1.xml" Id="Rd2d267558fe0443b" /><Relationship Type="http://schemas.openxmlformats.org/officeDocument/2006/relationships/slide" Target="/ppt/slides/slide2.xml" Id="Rdadd12eed2f04b1a" /><Relationship Type="http://schemas.openxmlformats.org/officeDocument/2006/relationships/slide" Target="/ppt/slides/slide3.xml" Id="Rdfdf839fda304384" /><Relationship Type="http://schemas.openxmlformats.org/officeDocument/2006/relationships/slide" Target="/ppt/slides/slide4.xml" Id="R81c6d53c11c8421b" /><Relationship Type="http://schemas.openxmlformats.org/officeDocument/2006/relationships/slide" Target="/ppt/slides/slide5.xml" Id="Rf752d7a658e842d5" /><Relationship Type="http://schemas.openxmlformats.org/officeDocument/2006/relationships/slide" Target="/ppt/slides/slide6.xml" Id="R9038b66091f24efd" /><Relationship Type="http://schemas.openxmlformats.org/officeDocument/2006/relationships/slide" Target="/ppt/slides/slide7.xml" Id="R91ab1d66c7b9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cbfcaac9e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41b698694468" /><Relationship Type="http://schemas.openxmlformats.org/officeDocument/2006/relationships/theme" Target="/ppt/slideMasters/theme/theme1.xml" Id="R48cee043b24a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b41b69869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3bcd9b13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74b061de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8ad3bcc5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792a17f8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9769bbb0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bc6df76da4b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3d40e097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BANGSTAD HOLDING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KIM BANG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Njårds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925 767 816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BANGSTAD HOLDING AS</a:t>
            </a:r>
          </a:p>
        </p:txBody>
      </p:sp>
    </p:spTree>
  </p:cSld>
  <p:clrMapOvr>
    <a:masterClrMapping xmlns:a="http://schemas.openxmlformats.org/drawingml/2006/main"/>
  </p:clrMapOvr>
</p:sld>
</file>