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2a9043726443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eb15bfc3c546b3"/>
  </p:sldMasterIdLst>
  <p:sldIdLst>
    <p:sldId xmlns:r="http://schemas.openxmlformats.org/officeDocument/2006/relationships" id="256" r:id="Re5dc5a0ffb4641e8"/>
    <p:sldId xmlns:r="http://schemas.openxmlformats.org/officeDocument/2006/relationships" id="257" r:id="Rb38069e5e0594c06"/>
    <p:sldId xmlns:r="http://schemas.openxmlformats.org/officeDocument/2006/relationships" id="258" r:id="Rf74b2b95f7214167"/>
    <p:sldId xmlns:r="http://schemas.openxmlformats.org/officeDocument/2006/relationships" id="259" r:id="R953d9e6e970d4542"/>
    <p:sldId xmlns:r="http://schemas.openxmlformats.org/officeDocument/2006/relationships" id="260" r:id="R81ee0f435c894f81"/>
    <p:sldId xmlns:r="http://schemas.openxmlformats.org/officeDocument/2006/relationships" id="261" r:id="Rc8c638c94e1e42cc"/>
    <p:sldId xmlns:r="http://schemas.openxmlformats.org/officeDocument/2006/relationships" id="262" r:id="Rf5650a02e5b445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b15bfc3c546b3" /><Relationship Type="http://schemas.openxmlformats.org/officeDocument/2006/relationships/slide" Target="/ppt/slides/slide1.xml" Id="Re5dc5a0ffb4641e8" /><Relationship Type="http://schemas.openxmlformats.org/officeDocument/2006/relationships/slide" Target="/ppt/slides/slide2.xml" Id="Rb38069e5e0594c06" /><Relationship Type="http://schemas.openxmlformats.org/officeDocument/2006/relationships/slide" Target="/ppt/slides/slide3.xml" Id="Rf74b2b95f7214167" /><Relationship Type="http://schemas.openxmlformats.org/officeDocument/2006/relationships/slide" Target="/ppt/slides/slide4.xml" Id="R953d9e6e970d4542" /><Relationship Type="http://schemas.openxmlformats.org/officeDocument/2006/relationships/slide" Target="/ppt/slides/slide5.xml" Id="R81ee0f435c894f81" /><Relationship Type="http://schemas.openxmlformats.org/officeDocument/2006/relationships/slide" Target="/ppt/slides/slide6.xml" Id="Rc8c638c94e1e42cc" /><Relationship Type="http://schemas.openxmlformats.org/officeDocument/2006/relationships/slide" Target="/ppt/slides/slide7.xml" Id="Rf5650a02e5b445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9a93148c14a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04c1d25e2498e" /><Relationship Type="http://schemas.openxmlformats.org/officeDocument/2006/relationships/theme" Target="/ppt/slideMasters/theme/theme1.xml" Id="R0a5dc5bb0bfb4e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f04c1d25e249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5d87449c447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aa5e9e4a243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886c69ab04e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cd63cdf3c4e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90247eae44f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95b99673a46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a7087164042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NORDPLAN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104 742 949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31 559 166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NORDPLAN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Lotevegen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925 768 480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NORDPLAN AS</a:t>
            </a:r>
          </a:p>
        </p:txBody>
      </p:sp>
    </p:spTree>
  </p:cSld>
  <p:clrMapOvr>
    <a:masterClrMapping xmlns:a="http://schemas.openxmlformats.org/drawingml/2006/main"/>
  </p:clrMapOvr>
</p:sld>
</file>