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a1d04a547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4e7040855c4d06"/>
  </p:sldMasterIdLst>
  <p:sldIdLst>
    <p:sldId xmlns:r="http://schemas.openxmlformats.org/officeDocument/2006/relationships" id="256" r:id="R0fe9d44a5ee84b02"/>
    <p:sldId xmlns:r="http://schemas.openxmlformats.org/officeDocument/2006/relationships" id="257" r:id="Rbca3c0d735774bbc"/>
    <p:sldId xmlns:r="http://schemas.openxmlformats.org/officeDocument/2006/relationships" id="258" r:id="R7acbc6c018f44448"/>
    <p:sldId xmlns:r="http://schemas.openxmlformats.org/officeDocument/2006/relationships" id="259" r:id="Re217d178c7414600"/>
    <p:sldId xmlns:r="http://schemas.openxmlformats.org/officeDocument/2006/relationships" id="260" r:id="Rbe47d4db2520403a"/>
    <p:sldId xmlns:r="http://schemas.openxmlformats.org/officeDocument/2006/relationships" id="261" r:id="Rb0279358c2b84df5"/>
    <p:sldId xmlns:r="http://schemas.openxmlformats.org/officeDocument/2006/relationships" id="262" r:id="R6e0e67f544c1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e7040855c4d06" /><Relationship Type="http://schemas.openxmlformats.org/officeDocument/2006/relationships/slide" Target="/ppt/slides/slide1.xml" Id="R0fe9d44a5ee84b02" /><Relationship Type="http://schemas.openxmlformats.org/officeDocument/2006/relationships/slide" Target="/ppt/slides/slide2.xml" Id="Rbca3c0d735774bbc" /><Relationship Type="http://schemas.openxmlformats.org/officeDocument/2006/relationships/slide" Target="/ppt/slides/slide3.xml" Id="R7acbc6c018f44448" /><Relationship Type="http://schemas.openxmlformats.org/officeDocument/2006/relationships/slide" Target="/ppt/slides/slide4.xml" Id="Re217d178c7414600" /><Relationship Type="http://schemas.openxmlformats.org/officeDocument/2006/relationships/slide" Target="/ppt/slides/slide5.xml" Id="Rbe47d4db2520403a" /><Relationship Type="http://schemas.openxmlformats.org/officeDocument/2006/relationships/slide" Target="/ppt/slides/slide6.xml" Id="Rb0279358c2b84df5" /><Relationship Type="http://schemas.openxmlformats.org/officeDocument/2006/relationships/slide" Target="/ppt/slides/slide7.xml" Id="R6e0e67f544c1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d942f667c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38abe19514a59" /><Relationship Type="http://schemas.openxmlformats.org/officeDocument/2006/relationships/theme" Target="/ppt/slideMasters/theme/theme1.xml" Id="Rfb910f7a52ed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38abe1951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5f2240902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32b20293a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aa0b472d345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eb446519b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255c55987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785048f574b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c3ded2b8f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3 949 378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KJÆR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Kjær Thorsen, Dalsveien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 AS</a:t>
            </a:r>
          </a:p>
        </p:txBody>
      </p:sp>
    </p:spTree>
  </p:cSld>
  <p:clrMapOvr>
    <a:masterClrMapping xmlns:a="http://schemas.openxmlformats.org/drawingml/2006/main"/>
  </p:clrMapOvr>
</p:sld>
</file>