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d6f85d529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d484aabac4192"/>
  </p:sldMasterIdLst>
  <p:sldIdLst>
    <p:sldId xmlns:r="http://schemas.openxmlformats.org/officeDocument/2006/relationships" id="256" r:id="R8b07c666c61e4699"/>
    <p:sldId xmlns:r="http://schemas.openxmlformats.org/officeDocument/2006/relationships" id="257" r:id="R890e673c40e44389"/>
    <p:sldId xmlns:r="http://schemas.openxmlformats.org/officeDocument/2006/relationships" id="258" r:id="R814b315e5abf466b"/>
    <p:sldId xmlns:r="http://schemas.openxmlformats.org/officeDocument/2006/relationships" id="259" r:id="R68f872b246d34f8d"/>
    <p:sldId xmlns:r="http://schemas.openxmlformats.org/officeDocument/2006/relationships" id="260" r:id="R6ca72230066a4242"/>
    <p:sldId xmlns:r="http://schemas.openxmlformats.org/officeDocument/2006/relationships" id="261" r:id="R8cb7169b99314dee"/>
    <p:sldId xmlns:r="http://schemas.openxmlformats.org/officeDocument/2006/relationships" id="262" r:id="R919259d6821d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d484aabac4192" /><Relationship Type="http://schemas.openxmlformats.org/officeDocument/2006/relationships/slide" Target="/ppt/slides/slide1.xml" Id="R8b07c666c61e4699" /><Relationship Type="http://schemas.openxmlformats.org/officeDocument/2006/relationships/slide" Target="/ppt/slides/slide2.xml" Id="R890e673c40e44389" /><Relationship Type="http://schemas.openxmlformats.org/officeDocument/2006/relationships/slide" Target="/ppt/slides/slide3.xml" Id="R814b315e5abf466b" /><Relationship Type="http://schemas.openxmlformats.org/officeDocument/2006/relationships/slide" Target="/ppt/slides/slide4.xml" Id="R68f872b246d34f8d" /><Relationship Type="http://schemas.openxmlformats.org/officeDocument/2006/relationships/slide" Target="/ppt/slides/slide5.xml" Id="R6ca72230066a4242" /><Relationship Type="http://schemas.openxmlformats.org/officeDocument/2006/relationships/slide" Target="/ppt/slides/slide6.xml" Id="R8cb7169b99314dee" /><Relationship Type="http://schemas.openxmlformats.org/officeDocument/2006/relationships/slide" Target="/ppt/slides/slide7.xml" Id="R919259d6821d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24fe66d8a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c87b7db34090" /><Relationship Type="http://schemas.openxmlformats.org/officeDocument/2006/relationships/theme" Target="/ppt/slideMasters/theme/theme1.xml" Id="R8949e6c77673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6c87b7db3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2bcbf61d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763c3797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f47c6046643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93f46d54e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98e1484ee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f403e4bd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d7220847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FANØYSKJÆRET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FANØYSKJÆRET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FANØYSKJÆRET AS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FANØYSKJÆRET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FANØYSKJÆRET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FANØYSKJÆRET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120 974 314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197 508 386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FANØYSKJÆRET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SOLØYHOLMEN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STONGHOLMEN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FANØY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FANØYSKJÆRET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Sliperiveien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925 776 122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FANØYSKJÆRET AS</a:t>
            </a:r>
          </a:p>
        </p:txBody>
      </p:sp>
    </p:spTree>
  </p:cSld>
  <p:clrMapOvr>
    <a:masterClrMapping xmlns:a="http://schemas.openxmlformats.org/drawingml/2006/main"/>
  </p:clrMapOvr>
</p:sld>
</file>