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1c7021e9a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28ff8673040c1"/>
  </p:sldMasterIdLst>
  <p:sldIdLst>
    <p:sldId xmlns:r="http://schemas.openxmlformats.org/officeDocument/2006/relationships" id="256" r:id="Rfee5303274494dc1"/>
    <p:sldId xmlns:r="http://schemas.openxmlformats.org/officeDocument/2006/relationships" id="257" r:id="R719b20c0bcbd42fe"/>
    <p:sldId xmlns:r="http://schemas.openxmlformats.org/officeDocument/2006/relationships" id="258" r:id="R3a7b2c5988484876"/>
    <p:sldId xmlns:r="http://schemas.openxmlformats.org/officeDocument/2006/relationships" id="259" r:id="R4afb3ce2a5684fb2"/>
    <p:sldId xmlns:r="http://schemas.openxmlformats.org/officeDocument/2006/relationships" id="260" r:id="Rfdf42bb8e7544c36"/>
    <p:sldId xmlns:r="http://schemas.openxmlformats.org/officeDocument/2006/relationships" id="261" r:id="Rdec0710aebcc4f17"/>
    <p:sldId xmlns:r="http://schemas.openxmlformats.org/officeDocument/2006/relationships" id="262" r:id="R59d2582e7398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28ff8673040c1" /><Relationship Type="http://schemas.openxmlformats.org/officeDocument/2006/relationships/slide" Target="/ppt/slides/slide1.xml" Id="Rfee5303274494dc1" /><Relationship Type="http://schemas.openxmlformats.org/officeDocument/2006/relationships/slide" Target="/ppt/slides/slide2.xml" Id="R719b20c0bcbd42fe" /><Relationship Type="http://schemas.openxmlformats.org/officeDocument/2006/relationships/slide" Target="/ppt/slides/slide3.xml" Id="R3a7b2c5988484876" /><Relationship Type="http://schemas.openxmlformats.org/officeDocument/2006/relationships/slide" Target="/ppt/slides/slide4.xml" Id="R4afb3ce2a5684fb2" /><Relationship Type="http://schemas.openxmlformats.org/officeDocument/2006/relationships/slide" Target="/ppt/slides/slide5.xml" Id="Rfdf42bb8e7544c36" /><Relationship Type="http://schemas.openxmlformats.org/officeDocument/2006/relationships/slide" Target="/ppt/slides/slide6.xml" Id="Rdec0710aebcc4f17" /><Relationship Type="http://schemas.openxmlformats.org/officeDocument/2006/relationships/slide" Target="/ppt/slides/slide7.xml" Id="R59d2582e7398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e0446ddc1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2384c9fe4aa3" /><Relationship Type="http://schemas.openxmlformats.org/officeDocument/2006/relationships/theme" Target="/ppt/slideMasters/theme/theme1.xml" Id="Rc29b06b676d040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72384c9fe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f9e5ec8b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5ad2a9588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7dfc097a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5bf5c36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5bbfe2fc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206c8d87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6f7103b540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RONJA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RONJA CAPITAL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−18 132 244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−194 635 408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1 434 321 741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1 858 051 878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 INVEST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Skansekaia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925 777 293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RONJA CAPITAL AS</a:t>
            </a:r>
          </a:p>
        </p:txBody>
      </p:sp>
    </p:spTree>
  </p:cSld>
  <p:clrMapOvr>
    <a:masterClrMapping xmlns:a="http://schemas.openxmlformats.org/drawingml/2006/main"/>
  </p:clrMapOvr>
</p:sld>
</file>