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7dd3e127f48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d5868ab3394fa8"/>
  </p:sldMasterIdLst>
  <p:sldIdLst>
    <p:sldId xmlns:r="http://schemas.openxmlformats.org/officeDocument/2006/relationships" id="256" r:id="R6a3986b1887248dd"/>
    <p:sldId xmlns:r="http://schemas.openxmlformats.org/officeDocument/2006/relationships" id="257" r:id="R23e6fc002d08415a"/>
    <p:sldId xmlns:r="http://schemas.openxmlformats.org/officeDocument/2006/relationships" id="258" r:id="Ra410d9a4ce3c4c42"/>
    <p:sldId xmlns:r="http://schemas.openxmlformats.org/officeDocument/2006/relationships" id="259" r:id="Rc199eaa1a1dd4049"/>
    <p:sldId xmlns:r="http://schemas.openxmlformats.org/officeDocument/2006/relationships" id="260" r:id="R4e6ec3837f8e47d5"/>
    <p:sldId xmlns:r="http://schemas.openxmlformats.org/officeDocument/2006/relationships" id="261" r:id="R723096debeef4eb9"/>
    <p:sldId xmlns:r="http://schemas.openxmlformats.org/officeDocument/2006/relationships" id="262" r:id="R0c4519db0fd842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5868ab3394fa8" /><Relationship Type="http://schemas.openxmlformats.org/officeDocument/2006/relationships/slide" Target="/ppt/slides/slide1.xml" Id="R6a3986b1887248dd" /><Relationship Type="http://schemas.openxmlformats.org/officeDocument/2006/relationships/slide" Target="/ppt/slides/slide2.xml" Id="R23e6fc002d08415a" /><Relationship Type="http://schemas.openxmlformats.org/officeDocument/2006/relationships/slide" Target="/ppt/slides/slide3.xml" Id="Ra410d9a4ce3c4c42" /><Relationship Type="http://schemas.openxmlformats.org/officeDocument/2006/relationships/slide" Target="/ppt/slides/slide4.xml" Id="Rc199eaa1a1dd4049" /><Relationship Type="http://schemas.openxmlformats.org/officeDocument/2006/relationships/slide" Target="/ppt/slides/slide5.xml" Id="R4e6ec3837f8e47d5" /><Relationship Type="http://schemas.openxmlformats.org/officeDocument/2006/relationships/slide" Target="/ppt/slides/slide6.xml" Id="R723096debeef4eb9" /><Relationship Type="http://schemas.openxmlformats.org/officeDocument/2006/relationships/slide" Target="/ppt/slides/slide7.xml" Id="R0c4519db0fd842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154568bf442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37b1d82146af" /><Relationship Type="http://schemas.openxmlformats.org/officeDocument/2006/relationships/theme" Target="/ppt/slideMasters/theme/theme1.xml" Id="R9659d31e4e51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c37b1d82146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5f148f1f41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1d9d7bdac4d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c398f4cc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c26ae8d3047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4d91af99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815fbf9645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59a24fd9f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137 140 753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819 630 709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837 841 707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ANDRE KARLSEN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ANDRE KARLSEN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Kampenesmosen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925 781 630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