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d72edbb73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43f9e6b004f8e"/>
  </p:sldMasterIdLst>
  <p:sldIdLst>
    <p:sldId xmlns:r="http://schemas.openxmlformats.org/officeDocument/2006/relationships" id="256" r:id="Rc09192c5aa4a4ace"/>
    <p:sldId xmlns:r="http://schemas.openxmlformats.org/officeDocument/2006/relationships" id="257" r:id="R4b210f71fc2e4be4"/>
    <p:sldId xmlns:r="http://schemas.openxmlformats.org/officeDocument/2006/relationships" id="258" r:id="R4813602e6afb4213"/>
    <p:sldId xmlns:r="http://schemas.openxmlformats.org/officeDocument/2006/relationships" id="259" r:id="R5718a9127d7d4793"/>
    <p:sldId xmlns:r="http://schemas.openxmlformats.org/officeDocument/2006/relationships" id="260" r:id="Red441216296048c1"/>
    <p:sldId xmlns:r="http://schemas.openxmlformats.org/officeDocument/2006/relationships" id="261" r:id="Rdaafecc0ee764699"/>
    <p:sldId xmlns:r="http://schemas.openxmlformats.org/officeDocument/2006/relationships" id="262" r:id="Red79d6ba41a8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43f9e6b004f8e" /><Relationship Type="http://schemas.openxmlformats.org/officeDocument/2006/relationships/slide" Target="/ppt/slides/slide1.xml" Id="Rc09192c5aa4a4ace" /><Relationship Type="http://schemas.openxmlformats.org/officeDocument/2006/relationships/slide" Target="/ppt/slides/slide2.xml" Id="R4b210f71fc2e4be4" /><Relationship Type="http://schemas.openxmlformats.org/officeDocument/2006/relationships/slide" Target="/ppt/slides/slide3.xml" Id="R4813602e6afb4213" /><Relationship Type="http://schemas.openxmlformats.org/officeDocument/2006/relationships/slide" Target="/ppt/slides/slide4.xml" Id="R5718a9127d7d4793" /><Relationship Type="http://schemas.openxmlformats.org/officeDocument/2006/relationships/slide" Target="/ppt/slides/slide5.xml" Id="Red441216296048c1" /><Relationship Type="http://schemas.openxmlformats.org/officeDocument/2006/relationships/slide" Target="/ppt/slides/slide6.xml" Id="Rdaafecc0ee764699" /><Relationship Type="http://schemas.openxmlformats.org/officeDocument/2006/relationships/slide" Target="/ppt/slides/slide7.xml" Id="Red79d6ba41a8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11df7e85c46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9c8eca4944d8" /><Relationship Type="http://schemas.openxmlformats.org/officeDocument/2006/relationships/theme" Target="/ppt/slideMasters/theme/theme1.xml" Id="R05887b20779648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19c8eca4944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6419864214d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58f06dc78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6b179ca844e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a85c0a4fc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686c594c6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cf630e594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3ef0f027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ASIO HOLDING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1 307 680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FUSDAHL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Blåskjellveien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