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a9da9601a4f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dc69864fcd4f40"/>
  </p:sldMasterIdLst>
  <p:sldIdLst>
    <p:sldId xmlns:r="http://schemas.openxmlformats.org/officeDocument/2006/relationships" id="256" r:id="Rb1aefaeed3a944a7"/>
    <p:sldId xmlns:r="http://schemas.openxmlformats.org/officeDocument/2006/relationships" id="257" r:id="R1b27c30eeba74a5f"/>
    <p:sldId xmlns:r="http://schemas.openxmlformats.org/officeDocument/2006/relationships" id="258" r:id="Ra64675edb7cc41cd"/>
    <p:sldId xmlns:r="http://schemas.openxmlformats.org/officeDocument/2006/relationships" id="259" r:id="R987f56ecff6a4c7a"/>
    <p:sldId xmlns:r="http://schemas.openxmlformats.org/officeDocument/2006/relationships" id="260" r:id="R5bf920c927094047"/>
    <p:sldId xmlns:r="http://schemas.openxmlformats.org/officeDocument/2006/relationships" id="261" r:id="R1ea47e0d90ec4d86"/>
    <p:sldId xmlns:r="http://schemas.openxmlformats.org/officeDocument/2006/relationships" id="262" r:id="Rbdb06d04d4b44b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c69864fcd4f40" /><Relationship Type="http://schemas.openxmlformats.org/officeDocument/2006/relationships/slide" Target="/ppt/slides/slide1.xml" Id="Rb1aefaeed3a944a7" /><Relationship Type="http://schemas.openxmlformats.org/officeDocument/2006/relationships/slide" Target="/ppt/slides/slide2.xml" Id="R1b27c30eeba74a5f" /><Relationship Type="http://schemas.openxmlformats.org/officeDocument/2006/relationships/slide" Target="/ppt/slides/slide3.xml" Id="Ra64675edb7cc41cd" /><Relationship Type="http://schemas.openxmlformats.org/officeDocument/2006/relationships/slide" Target="/ppt/slides/slide4.xml" Id="R987f56ecff6a4c7a" /><Relationship Type="http://schemas.openxmlformats.org/officeDocument/2006/relationships/slide" Target="/ppt/slides/slide5.xml" Id="R5bf920c927094047" /><Relationship Type="http://schemas.openxmlformats.org/officeDocument/2006/relationships/slide" Target="/ppt/slides/slide6.xml" Id="R1ea47e0d90ec4d86" /><Relationship Type="http://schemas.openxmlformats.org/officeDocument/2006/relationships/slide" Target="/ppt/slides/slide7.xml" Id="Rbdb06d04d4b44b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098e2498a43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8ef5552224cba" /><Relationship Type="http://schemas.openxmlformats.org/officeDocument/2006/relationships/theme" Target="/ppt/slideMasters/theme/theme1.xml" Id="Rc18f5e551b2440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8ef555222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40339ff464b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a49c98349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d5bea1edb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70ba6af0640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1f83cf94a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e60da06bc4e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21e5441ff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LYKKETROLL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LYKKETROLL INVEST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BRATRUD RUDBERG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Kolterudsvegen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925 788 074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