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e9d4c2503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e03d8e9454933"/>
  </p:sldMasterIdLst>
  <p:sldIdLst>
    <p:sldId xmlns:r="http://schemas.openxmlformats.org/officeDocument/2006/relationships" id="256" r:id="Racce2da4c2544454"/>
    <p:sldId xmlns:r="http://schemas.openxmlformats.org/officeDocument/2006/relationships" id="257" r:id="R965683f80b8540d8"/>
    <p:sldId xmlns:r="http://schemas.openxmlformats.org/officeDocument/2006/relationships" id="258" r:id="R6db43ff00a1f4b12"/>
    <p:sldId xmlns:r="http://schemas.openxmlformats.org/officeDocument/2006/relationships" id="259" r:id="R612dc525f73045a1"/>
    <p:sldId xmlns:r="http://schemas.openxmlformats.org/officeDocument/2006/relationships" id="260" r:id="R7701e19165b4497e"/>
    <p:sldId xmlns:r="http://schemas.openxmlformats.org/officeDocument/2006/relationships" id="261" r:id="R17b4ca7d707044ea"/>
    <p:sldId xmlns:r="http://schemas.openxmlformats.org/officeDocument/2006/relationships" id="262" r:id="Re735ec85e0e9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e03d8e9454933" /><Relationship Type="http://schemas.openxmlformats.org/officeDocument/2006/relationships/slide" Target="/ppt/slides/slide1.xml" Id="Racce2da4c2544454" /><Relationship Type="http://schemas.openxmlformats.org/officeDocument/2006/relationships/slide" Target="/ppt/slides/slide2.xml" Id="R965683f80b8540d8" /><Relationship Type="http://schemas.openxmlformats.org/officeDocument/2006/relationships/slide" Target="/ppt/slides/slide3.xml" Id="R6db43ff00a1f4b12" /><Relationship Type="http://schemas.openxmlformats.org/officeDocument/2006/relationships/slide" Target="/ppt/slides/slide4.xml" Id="R612dc525f73045a1" /><Relationship Type="http://schemas.openxmlformats.org/officeDocument/2006/relationships/slide" Target="/ppt/slides/slide5.xml" Id="R7701e19165b4497e" /><Relationship Type="http://schemas.openxmlformats.org/officeDocument/2006/relationships/slide" Target="/ppt/slides/slide6.xml" Id="R17b4ca7d707044ea" /><Relationship Type="http://schemas.openxmlformats.org/officeDocument/2006/relationships/slide" Target="/ppt/slides/slide7.xml" Id="Re735ec85e0e9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6e98ed795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01bb2e3245dd" /><Relationship Type="http://schemas.openxmlformats.org/officeDocument/2006/relationships/theme" Target="/ppt/slideMasters/theme/theme1.xml" Id="R82e5d9ce3536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a01bb2e32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abea0fba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a2cea4ec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3d937054a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6fab798a0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c118de47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4373fe88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94aec4b2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&amp; BRYN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&amp;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&amp; BRYN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&amp;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&amp;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&amp;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8 977 928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−1 075 390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6 871 970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&amp;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&amp; BRYN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&amp;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925 791 156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&amp; BRYN AS</a:t>
            </a:r>
          </a:p>
        </p:txBody>
      </p:sp>
    </p:spTree>
  </p:cSld>
  <p:clrMapOvr>
    <a:masterClrMapping xmlns:a="http://schemas.openxmlformats.org/drawingml/2006/main"/>
  </p:clrMapOvr>
</p:sld>
</file>