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7f45df015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0d01461d2497c"/>
  </p:sldMasterIdLst>
  <p:sldIdLst>
    <p:sldId xmlns:r="http://schemas.openxmlformats.org/officeDocument/2006/relationships" id="256" r:id="R84c76ff8547942e6"/>
    <p:sldId xmlns:r="http://schemas.openxmlformats.org/officeDocument/2006/relationships" id="257" r:id="Rdbe881bf48564f3b"/>
    <p:sldId xmlns:r="http://schemas.openxmlformats.org/officeDocument/2006/relationships" id="258" r:id="R8a6e06787bb44036"/>
    <p:sldId xmlns:r="http://schemas.openxmlformats.org/officeDocument/2006/relationships" id="259" r:id="R3f55733142da42e0"/>
    <p:sldId xmlns:r="http://schemas.openxmlformats.org/officeDocument/2006/relationships" id="260" r:id="R8f472e30a69f4eff"/>
    <p:sldId xmlns:r="http://schemas.openxmlformats.org/officeDocument/2006/relationships" id="261" r:id="R574019ac3db6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0d01461d2497c" /><Relationship Type="http://schemas.openxmlformats.org/officeDocument/2006/relationships/slide" Target="/ppt/slides/slide1.xml" Id="R84c76ff8547942e6" /><Relationship Type="http://schemas.openxmlformats.org/officeDocument/2006/relationships/slide" Target="/ppt/slides/slide2.xml" Id="Rdbe881bf48564f3b" /><Relationship Type="http://schemas.openxmlformats.org/officeDocument/2006/relationships/slide" Target="/ppt/slides/slide3.xml" Id="R8a6e06787bb44036" /><Relationship Type="http://schemas.openxmlformats.org/officeDocument/2006/relationships/slide" Target="/ppt/slides/slide4.xml" Id="R3f55733142da42e0" /><Relationship Type="http://schemas.openxmlformats.org/officeDocument/2006/relationships/slide" Target="/ppt/slides/slide5.xml" Id="R8f472e30a69f4eff" /><Relationship Type="http://schemas.openxmlformats.org/officeDocument/2006/relationships/slide" Target="/ppt/slides/slide6.xml" Id="R574019ac3db6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2c3fd7727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a784785a409a" /><Relationship Type="http://schemas.openxmlformats.org/officeDocument/2006/relationships/theme" Target="/ppt/slideMasters/theme/theme1.xml" Id="R6efe7246aea5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3a784785a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db9d7355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7f2c09f4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5d1056d5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d09604d6e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9866e4988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f1598d10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