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f7396670d146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923555002d4607"/>
  </p:sldMasterIdLst>
  <p:sldIdLst>
    <p:sldId xmlns:r="http://schemas.openxmlformats.org/officeDocument/2006/relationships" id="256" r:id="Rfccb80e51d40436c"/>
    <p:sldId xmlns:r="http://schemas.openxmlformats.org/officeDocument/2006/relationships" id="257" r:id="Rb756e9c080304866"/>
    <p:sldId xmlns:r="http://schemas.openxmlformats.org/officeDocument/2006/relationships" id="258" r:id="R1b27c6e3463d4d83"/>
    <p:sldId xmlns:r="http://schemas.openxmlformats.org/officeDocument/2006/relationships" id="259" r:id="R55a4d655b18c4275"/>
    <p:sldId xmlns:r="http://schemas.openxmlformats.org/officeDocument/2006/relationships" id="260" r:id="R46d006a9bf464918"/>
    <p:sldId xmlns:r="http://schemas.openxmlformats.org/officeDocument/2006/relationships" id="261" r:id="R437785ea61454b7b"/>
    <p:sldId xmlns:r="http://schemas.openxmlformats.org/officeDocument/2006/relationships" id="262" r:id="R90e6104af27f4c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923555002d4607" /><Relationship Type="http://schemas.openxmlformats.org/officeDocument/2006/relationships/slide" Target="/ppt/slides/slide1.xml" Id="Rfccb80e51d40436c" /><Relationship Type="http://schemas.openxmlformats.org/officeDocument/2006/relationships/slide" Target="/ppt/slides/slide2.xml" Id="Rb756e9c080304866" /><Relationship Type="http://schemas.openxmlformats.org/officeDocument/2006/relationships/slide" Target="/ppt/slides/slide3.xml" Id="R1b27c6e3463d4d83" /><Relationship Type="http://schemas.openxmlformats.org/officeDocument/2006/relationships/slide" Target="/ppt/slides/slide4.xml" Id="R55a4d655b18c4275" /><Relationship Type="http://schemas.openxmlformats.org/officeDocument/2006/relationships/slide" Target="/ppt/slides/slide5.xml" Id="R46d006a9bf464918" /><Relationship Type="http://schemas.openxmlformats.org/officeDocument/2006/relationships/slide" Target="/ppt/slides/slide6.xml" Id="R437785ea61454b7b" /><Relationship Type="http://schemas.openxmlformats.org/officeDocument/2006/relationships/slide" Target="/ppt/slides/slide7.xml" Id="R90e6104af27f4c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e3681a41f84c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9e20cc57143f0" /><Relationship Type="http://schemas.openxmlformats.org/officeDocument/2006/relationships/theme" Target="/ppt/slideMasters/theme/theme1.xml" Id="Rae8a079b4d2d4d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c9e20cc57143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be416f98e4a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2714a58e04e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dd0eb56684d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66ee4f84445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990a4009b41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616796ede41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a3fb89dbf4a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STEINBAKKEN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2 496 978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78 254 931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80 285 378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EIRIN MONG DVERSNES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Kråkefjellveien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925 803 421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AS</a:t>
            </a:r>
          </a:p>
        </p:txBody>
      </p:sp>
    </p:spTree>
  </p:cSld>
  <p:clrMapOvr>
    <a:masterClrMapping xmlns:a="http://schemas.openxmlformats.org/drawingml/2006/main"/>
  </p:clrMapOvr>
</p:sld>
</file>