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5f1f433c7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89051424540eb"/>
  </p:sldMasterIdLst>
  <p:sldIdLst>
    <p:sldId xmlns:r="http://schemas.openxmlformats.org/officeDocument/2006/relationships" id="256" r:id="Rc67834aa37a64407"/>
    <p:sldId xmlns:r="http://schemas.openxmlformats.org/officeDocument/2006/relationships" id="257" r:id="Ra6afa42890d340be"/>
    <p:sldId xmlns:r="http://schemas.openxmlformats.org/officeDocument/2006/relationships" id="258" r:id="Rc9df03a7fd974f7b"/>
    <p:sldId xmlns:r="http://schemas.openxmlformats.org/officeDocument/2006/relationships" id="259" r:id="R32e286ad9ae54b63"/>
    <p:sldId xmlns:r="http://schemas.openxmlformats.org/officeDocument/2006/relationships" id="260" r:id="Rf2f8919508bc4035"/>
    <p:sldId xmlns:r="http://schemas.openxmlformats.org/officeDocument/2006/relationships" id="261" r:id="R17f44590d48b4d3d"/>
    <p:sldId xmlns:r="http://schemas.openxmlformats.org/officeDocument/2006/relationships" id="262" r:id="Rc947a42b4f5a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89051424540eb" /><Relationship Type="http://schemas.openxmlformats.org/officeDocument/2006/relationships/slide" Target="/ppt/slides/slide1.xml" Id="Rc67834aa37a64407" /><Relationship Type="http://schemas.openxmlformats.org/officeDocument/2006/relationships/slide" Target="/ppt/slides/slide2.xml" Id="Ra6afa42890d340be" /><Relationship Type="http://schemas.openxmlformats.org/officeDocument/2006/relationships/slide" Target="/ppt/slides/slide3.xml" Id="Rc9df03a7fd974f7b" /><Relationship Type="http://schemas.openxmlformats.org/officeDocument/2006/relationships/slide" Target="/ppt/slides/slide4.xml" Id="R32e286ad9ae54b63" /><Relationship Type="http://schemas.openxmlformats.org/officeDocument/2006/relationships/slide" Target="/ppt/slides/slide5.xml" Id="Rf2f8919508bc4035" /><Relationship Type="http://schemas.openxmlformats.org/officeDocument/2006/relationships/slide" Target="/ppt/slides/slide6.xml" Id="R17f44590d48b4d3d" /><Relationship Type="http://schemas.openxmlformats.org/officeDocument/2006/relationships/slide" Target="/ppt/slides/slide7.xml" Id="Rc947a42b4f5a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f5381f1bd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7a762c72d4add" /><Relationship Type="http://schemas.openxmlformats.org/officeDocument/2006/relationships/theme" Target="/ppt/slideMasters/theme/theme1.xml" Id="Rdad4134ea622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7a762c72d4a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7e10d7864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3e4ea4d7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6c914039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7cd596fc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45a590174d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43c990d70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6b25819343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LEGÅ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4 447 801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165 668 644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169 701 031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MONG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Mongveien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4372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925 803 456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LEGÅ AS</a:t>
            </a:r>
          </a:p>
        </p:txBody>
      </p:sp>
    </p:spTree>
  </p:cSld>
  <p:clrMapOvr>
    <a:masterClrMapping xmlns:a="http://schemas.openxmlformats.org/drawingml/2006/main"/>
  </p:clrMapOvr>
</p:sld>
</file>