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563ab48ba44a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11d6199b7d48c4"/>
  </p:sldMasterIdLst>
  <p:sldIdLst>
    <p:sldId xmlns:r="http://schemas.openxmlformats.org/officeDocument/2006/relationships" id="256" r:id="R9f26bcb5c4b44e60"/>
    <p:sldId xmlns:r="http://schemas.openxmlformats.org/officeDocument/2006/relationships" id="257" r:id="R0e4c265fad744264"/>
    <p:sldId xmlns:r="http://schemas.openxmlformats.org/officeDocument/2006/relationships" id="258" r:id="R976634c819ed4883"/>
    <p:sldId xmlns:r="http://schemas.openxmlformats.org/officeDocument/2006/relationships" id="259" r:id="Rcf9002c0b64b4be6"/>
    <p:sldId xmlns:r="http://schemas.openxmlformats.org/officeDocument/2006/relationships" id="260" r:id="R53ebff0637c54f1a"/>
    <p:sldId xmlns:r="http://schemas.openxmlformats.org/officeDocument/2006/relationships" id="261" r:id="R6c5ef0513bb04f5e"/>
    <p:sldId xmlns:r="http://schemas.openxmlformats.org/officeDocument/2006/relationships" id="262" r:id="R724c5655ffc643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11d6199b7d48c4" /><Relationship Type="http://schemas.openxmlformats.org/officeDocument/2006/relationships/slide" Target="/ppt/slides/slide1.xml" Id="R9f26bcb5c4b44e60" /><Relationship Type="http://schemas.openxmlformats.org/officeDocument/2006/relationships/slide" Target="/ppt/slides/slide2.xml" Id="R0e4c265fad744264" /><Relationship Type="http://schemas.openxmlformats.org/officeDocument/2006/relationships/slide" Target="/ppt/slides/slide3.xml" Id="R976634c819ed4883" /><Relationship Type="http://schemas.openxmlformats.org/officeDocument/2006/relationships/slide" Target="/ppt/slides/slide4.xml" Id="Rcf9002c0b64b4be6" /><Relationship Type="http://schemas.openxmlformats.org/officeDocument/2006/relationships/slide" Target="/ppt/slides/slide5.xml" Id="R53ebff0637c54f1a" /><Relationship Type="http://schemas.openxmlformats.org/officeDocument/2006/relationships/slide" Target="/ppt/slides/slide6.xml" Id="R6c5ef0513bb04f5e" /><Relationship Type="http://schemas.openxmlformats.org/officeDocument/2006/relationships/slide" Target="/ppt/slides/slide7.xml" Id="R724c5655ffc643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fcc5517db24e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a39b1b6304d45" /><Relationship Type="http://schemas.openxmlformats.org/officeDocument/2006/relationships/theme" Target="/ppt/slideMasters/theme/theme1.xml" Id="R79e08315b7f045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9a39b1b6304d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b10403d1844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d3354972f4e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41cd4fe814f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82a78f5f14a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01faa11f640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7c4b2d8f94e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00eedd7d942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MONGBETONG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MONGBETONG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2 625 779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79 793 916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81 680 346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MONG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Kråkefjellveien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925 803 499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MONGBETONG AS</a:t>
            </a:r>
          </a:p>
        </p:txBody>
      </p:sp>
    </p:spTree>
  </p:cSld>
  <p:clrMapOvr>
    <a:masterClrMapping xmlns:a="http://schemas.openxmlformats.org/drawingml/2006/main"/>
  </p:clrMapOvr>
</p:sld>
</file>