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64f436c9b4d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fd536601ab4dba"/>
  </p:sldMasterIdLst>
  <p:sldIdLst>
    <p:sldId xmlns:r="http://schemas.openxmlformats.org/officeDocument/2006/relationships" id="256" r:id="Rd6b6f9ba8c7145fe"/>
    <p:sldId xmlns:r="http://schemas.openxmlformats.org/officeDocument/2006/relationships" id="257" r:id="R56a67bd07eb44d67"/>
    <p:sldId xmlns:r="http://schemas.openxmlformats.org/officeDocument/2006/relationships" id="258" r:id="R14e3f374636e4f48"/>
    <p:sldId xmlns:r="http://schemas.openxmlformats.org/officeDocument/2006/relationships" id="259" r:id="Rb9957df169b74a96"/>
    <p:sldId xmlns:r="http://schemas.openxmlformats.org/officeDocument/2006/relationships" id="260" r:id="R04b6935da1cb4815"/>
    <p:sldId xmlns:r="http://schemas.openxmlformats.org/officeDocument/2006/relationships" id="261" r:id="Re6d8fa494f134d67"/>
    <p:sldId xmlns:r="http://schemas.openxmlformats.org/officeDocument/2006/relationships" id="262" r:id="R1d70927537c846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d536601ab4dba" /><Relationship Type="http://schemas.openxmlformats.org/officeDocument/2006/relationships/slide" Target="/ppt/slides/slide1.xml" Id="Rd6b6f9ba8c7145fe" /><Relationship Type="http://schemas.openxmlformats.org/officeDocument/2006/relationships/slide" Target="/ppt/slides/slide2.xml" Id="R56a67bd07eb44d67" /><Relationship Type="http://schemas.openxmlformats.org/officeDocument/2006/relationships/slide" Target="/ppt/slides/slide3.xml" Id="R14e3f374636e4f48" /><Relationship Type="http://schemas.openxmlformats.org/officeDocument/2006/relationships/slide" Target="/ppt/slides/slide4.xml" Id="Rb9957df169b74a96" /><Relationship Type="http://schemas.openxmlformats.org/officeDocument/2006/relationships/slide" Target="/ppt/slides/slide5.xml" Id="R04b6935da1cb4815" /><Relationship Type="http://schemas.openxmlformats.org/officeDocument/2006/relationships/slide" Target="/ppt/slides/slide6.xml" Id="Re6d8fa494f134d67" /><Relationship Type="http://schemas.openxmlformats.org/officeDocument/2006/relationships/slide" Target="/ppt/slides/slide7.xml" Id="R1d70927537c846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59f2c1b8a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188b543d24bc5" /><Relationship Type="http://schemas.openxmlformats.org/officeDocument/2006/relationships/theme" Target="/ppt/slideMasters/theme/theme1.xml" Id="R3a25a990d90b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188b543d2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7b92b74a04f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d85b82da9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55416fed8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451941ca340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b892f673a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658a7370547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20abd17b14b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 MONG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MONG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4 442 920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165 663 907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169 696 210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MONG OMDAL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Mongveien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4372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925 803 510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MONG AS</a:t>
            </a:r>
          </a:p>
        </p:txBody>
      </p:sp>
    </p:spTree>
  </p:cSld>
  <p:clrMapOvr>
    <a:masterClrMapping xmlns:a="http://schemas.openxmlformats.org/drawingml/2006/main"/>
  </p:clrMapOvr>
</p:sld>
</file>